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7" r:id="rId6"/>
    <p:sldId id="260" r:id="rId7"/>
    <p:sldId id="261" r:id="rId8"/>
    <p:sldId id="262" r:id="rId9"/>
    <p:sldId id="263" r:id="rId10"/>
    <p:sldId id="264" r:id="rId11"/>
    <p:sldId id="265" r:id="rId12"/>
  </p:sldIdLst>
  <p:sldSz cx="9144000" cy="6858000" type="screen4x3"/>
  <p:notesSz cx="6858000" cy="9144000"/>
  <p:defaultTextStyle>
    <a:defPPr>
      <a:defRPr lang="da-DK"/>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99"/>
    <a:srgbClr val="FFFF00"/>
    <a:srgbClr val="00FFCC"/>
    <a:srgbClr val="000000"/>
    <a:srgbClr val="FF0000"/>
    <a:srgbClr val="0000CC"/>
    <a:srgbClr val="33CC33"/>
    <a:srgbClr val="FF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a-DK"/>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a-DK"/>
          </a:p>
        </p:txBody>
      </p:sp>
      <p:sp>
        <p:nvSpPr>
          <p:cNvPr id="4" name="Date Placeholder 3"/>
          <p:cNvSpPr>
            <a:spLocks noGrp="1"/>
          </p:cNvSpPr>
          <p:nvPr>
            <p:ph type="dt" sz="half" idx="10"/>
          </p:nvPr>
        </p:nvSpPr>
        <p:spPr/>
        <p:txBody>
          <a:bodyPr/>
          <a:lstStyle>
            <a:lvl1pPr>
              <a:defRPr/>
            </a:lvl1pPr>
          </a:lstStyle>
          <a:p>
            <a:endParaRPr lang="da-DK"/>
          </a:p>
        </p:txBody>
      </p:sp>
      <p:sp>
        <p:nvSpPr>
          <p:cNvPr id="5" name="Footer Placeholder 4"/>
          <p:cNvSpPr>
            <a:spLocks noGrp="1"/>
          </p:cNvSpPr>
          <p:nvPr>
            <p:ph type="ftr" sz="quarter" idx="11"/>
          </p:nvPr>
        </p:nvSpPr>
        <p:spPr/>
        <p:txBody>
          <a:bodyPr/>
          <a:lstStyle>
            <a:lvl1pPr>
              <a:defRPr/>
            </a:lvl1pPr>
          </a:lstStyle>
          <a:p>
            <a:endParaRPr lang="da-DK"/>
          </a:p>
        </p:txBody>
      </p:sp>
      <p:sp>
        <p:nvSpPr>
          <p:cNvPr id="6" name="Slide Number Placeholder 5"/>
          <p:cNvSpPr>
            <a:spLocks noGrp="1"/>
          </p:cNvSpPr>
          <p:nvPr>
            <p:ph type="sldNum" sz="quarter" idx="12"/>
          </p:nvPr>
        </p:nvSpPr>
        <p:spPr/>
        <p:txBody>
          <a:bodyPr/>
          <a:lstStyle>
            <a:lvl1pPr>
              <a:defRPr/>
            </a:lvl1pPr>
          </a:lstStyle>
          <a:p>
            <a:fld id="{5C8C85A2-74F8-4820-96B4-544E6F3F6DCD}" type="slidenum">
              <a:rPr lang="da-DK"/>
              <a:pPr/>
              <a:t>‹#›</a:t>
            </a:fld>
            <a:endParaRPr lang="da-DK"/>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Date Placeholder 3"/>
          <p:cNvSpPr>
            <a:spLocks noGrp="1"/>
          </p:cNvSpPr>
          <p:nvPr>
            <p:ph type="dt" sz="half" idx="10"/>
          </p:nvPr>
        </p:nvSpPr>
        <p:spPr/>
        <p:txBody>
          <a:bodyPr/>
          <a:lstStyle>
            <a:lvl1pPr>
              <a:defRPr/>
            </a:lvl1pPr>
          </a:lstStyle>
          <a:p>
            <a:endParaRPr lang="da-DK"/>
          </a:p>
        </p:txBody>
      </p:sp>
      <p:sp>
        <p:nvSpPr>
          <p:cNvPr id="5" name="Footer Placeholder 4"/>
          <p:cNvSpPr>
            <a:spLocks noGrp="1"/>
          </p:cNvSpPr>
          <p:nvPr>
            <p:ph type="ftr" sz="quarter" idx="11"/>
          </p:nvPr>
        </p:nvSpPr>
        <p:spPr/>
        <p:txBody>
          <a:bodyPr/>
          <a:lstStyle>
            <a:lvl1pPr>
              <a:defRPr/>
            </a:lvl1pPr>
          </a:lstStyle>
          <a:p>
            <a:endParaRPr lang="da-DK"/>
          </a:p>
        </p:txBody>
      </p:sp>
      <p:sp>
        <p:nvSpPr>
          <p:cNvPr id="6" name="Slide Number Placeholder 5"/>
          <p:cNvSpPr>
            <a:spLocks noGrp="1"/>
          </p:cNvSpPr>
          <p:nvPr>
            <p:ph type="sldNum" sz="quarter" idx="12"/>
          </p:nvPr>
        </p:nvSpPr>
        <p:spPr/>
        <p:txBody>
          <a:bodyPr/>
          <a:lstStyle>
            <a:lvl1pPr>
              <a:defRPr/>
            </a:lvl1pPr>
          </a:lstStyle>
          <a:p>
            <a:fld id="{9AAE8D9A-8A48-4D3E-9850-1A5C7AF77015}" type="slidenum">
              <a:rPr lang="da-DK"/>
              <a:pPr/>
              <a:t>‹#›</a:t>
            </a:fld>
            <a:endParaRPr lang="da-D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da-DK"/>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Date Placeholder 3"/>
          <p:cNvSpPr>
            <a:spLocks noGrp="1"/>
          </p:cNvSpPr>
          <p:nvPr>
            <p:ph type="dt" sz="half" idx="10"/>
          </p:nvPr>
        </p:nvSpPr>
        <p:spPr/>
        <p:txBody>
          <a:bodyPr/>
          <a:lstStyle>
            <a:lvl1pPr>
              <a:defRPr/>
            </a:lvl1pPr>
          </a:lstStyle>
          <a:p>
            <a:endParaRPr lang="da-DK"/>
          </a:p>
        </p:txBody>
      </p:sp>
      <p:sp>
        <p:nvSpPr>
          <p:cNvPr id="5" name="Footer Placeholder 4"/>
          <p:cNvSpPr>
            <a:spLocks noGrp="1"/>
          </p:cNvSpPr>
          <p:nvPr>
            <p:ph type="ftr" sz="quarter" idx="11"/>
          </p:nvPr>
        </p:nvSpPr>
        <p:spPr/>
        <p:txBody>
          <a:bodyPr/>
          <a:lstStyle>
            <a:lvl1pPr>
              <a:defRPr/>
            </a:lvl1pPr>
          </a:lstStyle>
          <a:p>
            <a:endParaRPr lang="da-DK"/>
          </a:p>
        </p:txBody>
      </p:sp>
      <p:sp>
        <p:nvSpPr>
          <p:cNvPr id="6" name="Slide Number Placeholder 5"/>
          <p:cNvSpPr>
            <a:spLocks noGrp="1"/>
          </p:cNvSpPr>
          <p:nvPr>
            <p:ph type="sldNum" sz="quarter" idx="12"/>
          </p:nvPr>
        </p:nvSpPr>
        <p:spPr/>
        <p:txBody>
          <a:bodyPr/>
          <a:lstStyle>
            <a:lvl1pPr>
              <a:defRPr/>
            </a:lvl1pPr>
          </a:lstStyle>
          <a:p>
            <a:fld id="{45DDCA67-2977-4DF6-820E-4CF952CD741F}" type="slidenum">
              <a:rPr lang="da-DK"/>
              <a:pPr/>
              <a:t>‹#›</a:t>
            </a:fld>
            <a:endParaRPr lang="da-D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Date Placeholder 3"/>
          <p:cNvSpPr>
            <a:spLocks noGrp="1"/>
          </p:cNvSpPr>
          <p:nvPr>
            <p:ph type="dt" sz="half" idx="10"/>
          </p:nvPr>
        </p:nvSpPr>
        <p:spPr/>
        <p:txBody>
          <a:bodyPr/>
          <a:lstStyle>
            <a:lvl1pPr>
              <a:defRPr/>
            </a:lvl1pPr>
          </a:lstStyle>
          <a:p>
            <a:endParaRPr lang="da-DK"/>
          </a:p>
        </p:txBody>
      </p:sp>
      <p:sp>
        <p:nvSpPr>
          <p:cNvPr id="5" name="Footer Placeholder 4"/>
          <p:cNvSpPr>
            <a:spLocks noGrp="1"/>
          </p:cNvSpPr>
          <p:nvPr>
            <p:ph type="ftr" sz="quarter" idx="11"/>
          </p:nvPr>
        </p:nvSpPr>
        <p:spPr/>
        <p:txBody>
          <a:bodyPr/>
          <a:lstStyle>
            <a:lvl1pPr>
              <a:defRPr/>
            </a:lvl1pPr>
          </a:lstStyle>
          <a:p>
            <a:endParaRPr lang="da-DK"/>
          </a:p>
        </p:txBody>
      </p:sp>
      <p:sp>
        <p:nvSpPr>
          <p:cNvPr id="6" name="Slide Number Placeholder 5"/>
          <p:cNvSpPr>
            <a:spLocks noGrp="1"/>
          </p:cNvSpPr>
          <p:nvPr>
            <p:ph type="sldNum" sz="quarter" idx="12"/>
          </p:nvPr>
        </p:nvSpPr>
        <p:spPr/>
        <p:txBody>
          <a:bodyPr/>
          <a:lstStyle>
            <a:lvl1pPr>
              <a:defRPr/>
            </a:lvl1pPr>
          </a:lstStyle>
          <a:p>
            <a:fld id="{4F00D0BB-1934-4E2E-9817-193DDC60E69F}" type="slidenum">
              <a:rPr lang="da-DK"/>
              <a:pPr/>
              <a:t>‹#›</a:t>
            </a:fld>
            <a:endParaRPr lang="da-D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da-DK"/>
          </a:p>
        </p:txBody>
      </p:sp>
      <p:sp>
        <p:nvSpPr>
          <p:cNvPr id="5" name="Footer Placeholder 4"/>
          <p:cNvSpPr>
            <a:spLocks noGrp="1"/>
          </p:cNvSpPr>
          <p:nvPr>
            <p:ph type="ftr" sz="quarter" idx="11"/>
          </p:nvPr>
        </p:nvSpPr>
        <p:spPr/>
        <p:txBody>
          <a:bodyPr/>
          <a:lstStyle>
            <a:lvl1pPr>
              <a:defRPr/>
            </a:lvl1pPr>
          </a:lstStyle>
          <a:p>
            <a:endParaRPr lang="da-DK"/>
          </a:p>
        </p:txBody>
      </p:sp>
      <p:sp>
        <p:nvSpPr>
          <p:cNvPr id="6" name="Slide Number Placeholder 5"/>
          <p:cNvSpPr>
            <a:spLocks noGrp="1"/>
          </p:cNvSpPr>
          <p:nvPr>
            <p:ph type="sldNum" sz="quarter" idx="12"/>
          </p:nvPr>
        </p:nvSpPr>
        <p:spPr/>
        <p:txBody>
          <a:bodyPr/>
          <a:lstStyle>
            <a:lvl1pPr>
              <a:defRPr/>
            </a:lvl1pPr>
          </a:lstStyle>
          <a:p>
            <a:fld id="{A63E9B9E-66A5-4040-AF5E-3817A9797F4C}" type="slidenum">
              <a:rPr lang="da-DK"/>
              <a:pPr/>
              <a:t>‹#›</a:t>
            </a:fld>
            <a:endParaRPr lang="da-DK"/>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5" name="Date Placeholder 4"/>
          <p:cNvSpPr>
            <a:spLocks noGrp="1"/>
          </p:cNvSpPr>
          <p:nvPr>
            <p:ph type="dt" sz="half" idx="10"/>
          </p:nvPr>
        </p:nvSpPr>
        <p:spPr/>
        <p:txBody>
          <a:bodyPr/>
          <a:lstStyle>
            <a:lvl1pPr>
              <a:defRPr/>
            </a:lvl1pPr>
          </a:lstStyle>
          <a:p>
            <a:endParaRPr lang="da-DK"/>
          </a:p>
        </p:txBody>
      </p:sp>
      <p:sp>
        <p:nvSpPr>
          <p:cNvPr id="6" name="Footer Placeholder 5"/>
          <p:cNvSpPr>
            <a:spLocks noGrp="1"/>
          </p:cNvSpPr>
          <p:nvPr>
            <p:ph type="ftr" sz="quarter" idx="11"/>
          </p:nvPr>
        </p:nvSpPr>
        <p:spPr/>
        <p:txBody>
          <a:bodyPr/>
          <a:lstStyle>
            <a:lvl1pPr>
              <a:defRPr/>
            </a:lvl1pPr>
          </a:lstStyle>
          <a:p>
            <a:endParaRPr lang="da-DK"/>
          </a:p>
        </p:txBody>
      </p:sp>
      <p:sp>
        <p:nvSpPr>
          <p:cNvPr id="7" name="Slide Number Placeholder 6"/>
          <p:cNvSpPr>
            <a:spLocks noGrp="1"/>
          </p:cNvSpPr>
          <p:nvPr>
            <p:ph type="sldNum" sz="quarter" idx="12"/>
          </p:nvPr>
        </p:nvSpPr>
        <p:spPr/>
        <p:txBody>
          <a:bodyPr/>
          <a:lstStyle>
            <a:lvl1pPr>
              <a:defRPr/>
            </a:lvl1pPr>
          </a:lstStyle>
          <a:p>
            <a:fld id="{81F03FBD-1ECC-45CA-9F2E-385C1F38A31B}" type="slidenum">
              <a:rPr lang="da-DK"/>
              <a:pPr/>
              <a:t>‹#›</a:t>
            </a:fld>
            <a:endParaRPr lang="da-D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da-DK"/>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7" name="Date Placeholder 6"/>
          <p:cNvSpPr>
            <a:spLocks noGrp="1"/>
          </p:cNvSpPr>
          <p:nvPr>
            <p:ph type="dt" sz="half" idx="10"/>
          </p:nvPr>
        </p:nvSpPr>
        <p:spPr/>
        <p:txBody>
          <a:bodyPr/>
          <a:lstStyle>
            <a:lvl1pPr>
              <a:defRPr/>
            </a:lvl1pPr>
          </a:lstStyle>
          <a:p>
            <a:endParaRPr lang="da-DK"/>
          </a:p>
        </p:txBody>
      </p:sp>
      <p:sp>
        <p:nvSpPr>
          <p:cNvPr id="8" name="Footer Placeholder 7"/>
          <p:cNvSpPr>
            <a:spLocks noGrp="1"/>
          </p:cNvSpPr>
          <p:nvPr>
            <p:ph type="ftr" sz="quarter" idx="11"/>
          </p:nvPr>
        </p:nvSpPr>
        <p:spPr/>
        <p:txBody>
          <a:bodyPr/>
          <a:lstStyle>
            <a:lvl1pPr>
              <a:defRPr/>
            </a:lvl1pPr>
          </a:lstStyle>
          <a:p>
            <a:endParaRPr lang="da-DK"/>
          </a:p>
        </p:txBody>
      </p:sp>
      <p:sp>
        <p:nvSpPr>
          <p:cNvPr id="9" name="Slide Number Placeholder 8"/>
          <p:cNvSpPr>
            <a:spLocks noGrp="1"/>
          </p:cNvSpPr>
          <p:nvPr>
            <p:ph type="sldNum" sz="quarter" idx="12"/>
          </p:nvPr>
        </p:nvSpPr>
        <p:spPr/>
        <p:txBody>
          <a:bodyPr/>
          <a:lstStyle>
            <a:lvl1pPr>
              <a:defRPr/>
            </a:lvl1pPr>
          </a:lstStyle>
          <a:p>
            <a:fld id="{8EC5F20A-5AB9-464A-946D-02FA7D9EBFBA}" type="slidenum">
              <a:rPr lang="da-DK"/>
              <a:pPr/>
              <a:t>‹#›</a:t>
            </a:fld>
            <a:endParaRPr lang="da-D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Date Placeholder 2"/>
          <p:cNvSpPr>
            <a:spLocks noGrp="1"/>
          </p:cNvSpPr>
          <p:nvPr>
            <p:ph type="dt" sz="half" idx="10"/>
          </p:nvPr>
        </p:nvSpPr>
        <p:spPr/>
        <p:txBody>
          <a:bodyPr/>
          <a:lstStyle>
            <a:lvl1pPr>
              <a:defRPr/>
            </a:lvl1pPr>
          </a:lstStyle>
          <a:p>
            <a:endParaRPr lang="da-DK"/>
          </a:p>
        </p:txBody>
      </p:sp>
      <p:sp>
        <p:nvSpPr>
          <p:cNvPr id="4" name="Footer Placeholder 3"/>
          <p:cNvSpPr>
            <a:spLocks noGrp="1"/>
          </p:cNvSpPr>
          <p:nvPr>
            <p:ph type="ftr" sz="quarter" idx="11"/>
          </p:nvPr>
        </p:nvSpPr>
        <p:spPr/>
        <p:txBody>
          <a:bodyPr/>
          <a:lstStyle>
            <a:lvl1pPr>
              <a:defRPr/>
            </a:lvl1pPr>
          </a:lstStyle>
          <a:p>
            <a:endParaRPr lang="da-DK"/>
          </a:p>
        </p:txBody>
      </p:sp>
      <p:sp>
        <p:nvSpPr>
          <p:cNvPr id="5" name="Slide Number Placeholder 4"/>
          <p:cNvSpPr>
            <a:spLocks noGrp="1"/>
          </p:cNvSpPr>
          <p:nvPr>
            <p:ph type="sldNum" sz="quarter" idx="12"/>
          </p:nvPr>
        </p:nvSpPr>
        <p:spPr/>
        <p:txBody>
          <a:bodyPr/>
          <a:lstStyle>
            <a:lvl1pPr>
              <a:defRPr/>
            </a:lvl1pPr>
          </a:lstStyle>
          <a:p>
            <a:fld id="{7DE33247-703F-4DD8-BD09-E3C799A54BE1}" type="slidenum">
              <a:rPr lang="da-DK"/>
              <a:pPr/>
              <a:t>‹#›</a:t>
            </a:fld>
            <a:endParaRPr lang="da-D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da-DK"/>
          </a:p>
        </p:txBody>
      </p:sp>
      <p:sp>
        <p:nvSpPr>
          <p:cNvPr id="3" name="Footer Placeholder 2"/>
          <p:cNvSpPr>
            <a:spLocks noGrp="1"/>
          </p:cNvSpPr>
          <p:nvPr>
            <p:ph type="ftr" sz="quarter" idx="11"/>
          </p:nvPr>
        </p:nvSpPr>
        <p:spPr/>
        <p:txBody>
          <a:bodyPr/>
          <a:lstStyle>
            <a:lvl1pPr>
              <a:defRPr/>
            </a:lvl1pPr>
          </a:lstStyle>
          <a:p>
            <a:endParaRPr lang="da-DK"/>
          </a:p>
        </p:txBody>
      </p:sp>
      <p:sp>
        <p:nvSpPr>
          <p:cNvPr id="4" name="Slide Number Placeholder 3"/>
          <p:cNvSpPr>
            <a:spLocks noGrp="1"/>
          </p:cNvSpPr>
          <p:nvPr>
            <p:ph type="sldNum" sz="quarter" idx="12"/>
          </p:nvPr>
        </p:nvSpPr>
        <p:spPr/>
        <p:txBody>
          <a:bodyPr/>
          <a:lstStyle>
            <a:lvl1pPr>
              <a:defRPr/>
            </a:lvl1pPr>
          </a:lstStyle>
          <a:p>
            <a:fld id="{459B370D-C389-41D1-A573-88B6AE51DC9B}" type="slidenum">
              <a:rPr lang="da-DK"/>
              <a:pPr/>
              <a:t>‹#›</a:t>
            </a:fld>
            <a:endParaRPr lang="da-D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a-DK"/>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da-DK"/>
          </a:p>
        </p:txBody>
      </p:sp>
      <p:sp>
        <p:nvSpPr>
          <p:cNvPr id="6" name="Footer Placeholder 5"/>
          <p:cNvSpPr>
            <a:spLocks noGrp="1"/>
          </p:cNvSpPr>
          <p:nvPr>
            <p:ph type="ftr" sz="quarter" idx="11"/>
          </p:nvPr>
        </p:nvSpPr>
        <p:spPr/>
        <p:txBody>
          <a:bodyPr/>
          <a:lstStyle>
            <a:lvl1pPr>
              <a:defRPr/>
            </a:lvl1pPr>
          </a:lstStyle>
          <a:p>
            <a:endParaRPr lang="da-DK"/>
          </a:p>
        </p:txBody>
      </p:sp>
      <p:sp>
        <p:nvSpPr>
          <p:cNvPr id="7" name="Slide Number Placeholder 6"/>
          <p:cNvSpPr>
            <a:spLocks noGrp="1"/>
          </p:cNvSpPr>
          <p:nvPr>
            <p:ph type="sldNum" sz="quarter" idx="12"/>
          </p:nvPr>
        </p:nvSpPr>
        <p:spPr/>
        <p:txBody>
          <a:bodyPr/>
          <a:lstStyle>
            <a:lvl1pPr>
              <a:defRPr/>
            </a:lvl1pPr>
          </a:lstStyle>
          <a:p>
            <a:fld id="{3A80ABAC-B657-47FD-8C09-E508C2654B81}" type="slidenum">
              <a:rPr lang="da-DK"/>
              <a:pPr/>
              <a:t>‹#›</a:t>
            </a:fld>
            <a:endParaRPr lang="da-D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a-DK"/>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da-DK"/>
          </a:p>
        </p:txBody>
      </p:sp>
      <p:sp>
        <p:nvSpPr>
          <p:cNvPr id="6" name="Footer Placeholder 5"/>
          <p:cNvSpPr>
            <a:spLocks noGrp="1"/>
          </p:cNvSpPr>
          <p:nvPr>
            <p:ph type="ftr" sz="quarter" idx="11"/>
          </p:nvPr>
        </p:nvSpPr>
        <p:spPr/>
        <p:txBody>
          <a:bodyPr/>
          <a:lstStyle>
            <a:lvl1pPr>
              <a:defRPr/>
            </a:lvl1pPr>
          </a:lstStyle>
          <a:p>
            <a:endParaRPr lang="da-DK"/>
          </a:p>
        </p:txBody>
      </p:sp>
      <p:sp>
        <p:nvSpPr>
          <p:cNvPr id="7" name="Slide Number Placeholder 6"/>
          <p:cNvSpPr>
            <a:spLocks noGrp="1"/>
          </p:cNvSpPr>
          <p:nvPr>
            <p:ph type="sldNum" sz="quarter" idx="12"/>
          </p:nvPr>
        </p:nvSpPr>
        <p:spPr/>
        <p:txBody>
          <a:bodyPr/>
          <a:lstStyle>
            <a:lvl1pPr>
              <a:defRPr/>
            </a:lvl1pPr>
          </a:lstStyle>
          <a:p>
            <a:fld id="{BB7AC6DE-D743-4A98-8C25-81C7F00E00C6}" type="slidenum">
              <a:rPr lang="da-DK"/>
              <a:pPr/>
              <a:t>‹#›</a:t>
            </a:fld>
            <a:endParaRPr lang="da-D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da-DK" smtClean="0"/>
              <a:t>Klik for at redigere titeltypografi i masteren</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a-DK" smtClean="0"/>
              <a:t>Klik for at redigere teksttypografierne i masteren</a:t>
            </a:r>
          </a:p>
          <a:p>
            <a:pPr lvl="1"/>
            <a:r>
              <a:rPr lang="da-DK" smtClean="0"/>
              <a:t>Andet niveau</a:t>
            </a:r>
          </a:p>
          <a:p>
            <a:pPr lvl="2"/>
            <a:r>
              <a:rPr lang="da-DK" smtClean="0"/>
              <a:t>Tredje niveau</a:t>
            </a:r>
          </a:p>
          <a:p>
            <a:pPr lvl="3"/>
            <a:r>
              <a:rPr lang="da-DK" smtClean="0"/>
              <a:t>Fjerde niveau</a:t>
            </a:r>
          </a:p>
          <a:p>
            <a:pPr lvl="4"/>
            <a:r>
              <a:rPr lang="da-DK" smtClean="0"/>
              <a:t>Femte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da-DK"/>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da-DK"/>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2A4E6A2-B7E4-49F9-9746-4D6CDE3F23AD}" type="slidenum">
              <a:rPr lang="da-DK"/>
              <a:pPr/>
              <a:t>‹#›</a:t>
            </a:fld>
            <a:endParaRPr lang="da-DK"/>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33CC"/>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9750" y="333375"/>
            <a:ext cx="7772400" cy="1470025"/>
          </a:xfrm>
        </p:spPr>
        <p:txBody>
          <a:bodyPr/>
          <a:lstStyle/>
          <a:p>
            <a:r>
              <a:rPr lang="da-DK"/>
              <a:t>Globale økosystemer</a:t>
            </a:r>
          </a:p>
        </p:txBody>
      </p:sp>
      <p:pic>
        <p:nvPicPr>
          <p:cNvPr id="2052" name="Picture 4" descr="iStock_000004527064Medium__MK_B"/>
          <p:cNvPicPr>
            <a:picLocks noChangeAspect="1" noChangeArrowheads="1"/>
          </p:cNvPicPr>
          <p:nvPr>
            <p:ph type="subTitle" idx="1"/>
          </p:nvPr>
        </p:nvPicPr>
        <p:blipFill>
          <a:blip r:embed="rId2" cstate="print"/>
          <a:srcRect/>
          <a:stretch>
            <a:fillRect/>
          </a:stretch>
        </p:blipFill>
        <p:spPr>
          <a:xfrm>
            <a:off x="2051050" y="2997200"/>
            <a:ext cx="4465638" cy="3095625"/>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2"/>
                                        </p:tgtEl>
                                        <p:attrNameLst>
                                          <p:attrName>style.visibility</p:attrName>
                                        </p:attrNameLst>
                                      </p:cBhvr>
                                      <p:to>
                                        <p:strVal val="visible"/>
                                      </p:to>
                                    </p:set>
                                    <p:anim calcmode="lin" valueType="num">
                                      <p:cBhvr additive="base">
                                        <p:cTn id="13" dur="500" fill="hold"/>
                                        <p:tgtEl>
                                          <p:spTgt spid="2052"/>
                                        </p:tgtEl>
                                        <p:attrNameLst>
                                          <p:attrName>ppt_x</p:attrName>
                                        </p:attrNameLst>
                                      </p:cBhvr>
                                      <p:tavLst>
                                        <p:tav tm="0">
                                          <p:val>
                                            <p:strVal val="#ppt_x"/>
                                          </p:val>
                                        </p:tav>
                                        <p:tav tm="100000">
                                          <p:val>
                                            <p:strVal val="#ppt_x"/>
                                          </p:val>
                                        </p:tav>
                                      </p:tavLst>
                                    </p:anim>
                                    <p:anim calcmode="lin" valueType="num">
                                      <p:cBhvr additive="base">
                                        <p:cTn id="14"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990099"/>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de-DE" b="1"/>
              <a:t>Ørkenens menneskeliv</a:t>
            </a:r>
            <a:r>
              <a:rPr lang="da-DK"/>
              <a:t> </a:t>
            </a:r>
          </a:p>
        </p:txBody>
      </p:sp>
      <p:sp>
        <p:nvSpPr>
          <p:cNvPr id="10243" name="Rectangle 3"/>
          <p:cNvSpPr>
            <a:spLocks noGrp="1" noChangeArrowheads="1"/>
          </p:cNvSpPr>
          <p:nvPr>
            <p:ph type="body" idx="1"/>
          </p:nvPr>
        </p:nvSpPr>
        <p:spPr>
          <a:xfrm>
            <a:off x="468313" y="1628775"/>
            <a:ext cx="8229600" cy="4525963"/>
          </a:xfrm>
        </p:spPr>
        <p:txBody>
          <a:bodyPr/>
          <a:lstStyle/>
          <a:p>
            <a:pPr>
              <a:lnSpc>
                <a:spcPct val="90000"/>
              </a:lnSpc>
            </a:pPr>
            <a:r>
              <a:rPr lang="da-DK" sz="2400"/>
              <a:t>I mange tusind år har der boet mennesker i ørkenen.</a:t>
            </a:r>
          </a:p>
          <a:p>
            <a:pPr>
              <a:lnSpc>
                <a:spcPct val="90000"/>
              </a:lnSpc>
            </a:pPr>
            <a:r>
              <a:rPr lang="da-DK" sz="2400"/>
              <a:t>Nomader og beduiner. </a:t>
            </a:r>
          </a:p>
          <a:p>
            <a:pPr lvl="1">
              <a:lnSpc>
                <a:spcPct val="90000"/>
              </a:lnSpc>
            </a:pPr>
            <a:r>
              <a:rPr lang="da-DK" sz="2000"/>
              <a:t>Rejser gennem ørkenerne for at finde føde og vand til sig selv og deres dyr. Mændene jager og kvinderne og børnene samler hvad de kunne finde af frugter, larver og rødder.</a:t>
            </a:r>
          </a:p>
          <a:p>
            <a:pPr>
              <a:lnSpc>
                <a:spcPct val="90000"/>
              </a:lnSpc>
            </a:pPr>
            <a:r>
              <a:rPr lang="da-DK" sz="2400"/>
              <a:t>Fastboede. </a:t>
            </a:r>
          </a:p>
          <a:p>
            <a:pPr lvl="1">
              <a:lnSpc>
                <a:spcPct val="90000"/>
              </a:lnSpc>
            </a:pPr>
            <a:r>
              <a:rPr lang="da-DK" sz="2000"/>
              <a:t>Til forskel fra nomader og beduiner som rejste meget, blev der også bygget faste bopladser i nogle ørkener. Man byggede disse bopladser i skyggefulde oaser, hvor man var næsten sikker på, at der altid ville være vand. . 		</a:t>
            </a:r>
          </a:p>
          <a:p>
            <a:pPr lvl="1">
              <a:lnSpc>
                <a:spcPct val="90000"/>
              </a:lnSpc>
              <a:buFontTx/>
              <a:buNone/>
            </a:pPr>
            <a:r>
              <a:rPr lang="da-DK" sz="20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1000" fill="hold"/>
                                        <p:tgtEl>
                                          <p:spTgt spid="10242"/>
                                        </p:tgtEl>
                                        <p:attrNameLst>
                                          <p:attrName>ppt_w</p:attrName>
                                        </p:attrNameLst>
                                      </p:cBhvr>
                                      <p:tavLst>
                                        <p:tav tm="0">
                                          <p:val>
                                            <p:fltVal val="0"/>
                                          </p:val>
                                        </p:tav>
                                        <p:tav tm="100000">
                                          <p:val>
                                            <p:strVal val="#ppt_w"/>
                                          </p:val>
                                        </p:tav>
                                      </p:tavLst>
                                    </p:anim>
                                    <p:anim calcmode="lin" valueType="num">
                                      <p:cBhvr>
                                        <p:cTn id="8" dur="1000" fill="hold"/>
                                        <p:tgtEl>
                                          <p:spTgt spid="10242"/>
                                        </p:tgtEl>
                                        <p:attrNameLst>
                                          <p:attrName>ppt_h</p:attrName>
                                        </p:attrNameLst>
                                      </p:cBhvr>
                                      <p:tavLst>
                                        <p:tav tm="0">
                                          <p:val>
                                            <p:fltVal val="0"/>
                                          </p:val>
                                        </p:tav>
                                        <p:tav tm="100000">
                                          <p:val>
                                            <p:strVal val="#ppt_h"/>
                                          </p:val>
                                        </p:tav>
                                      </p:tavLst>
                                    </p:anim>
                                    <p:anim calcmode="lin" valueType="num">
                                      <p:cBhvr>
                                        <p:cTn id="9" dur="1000" fill="hold"/>
                                        <p:tgtEl>
                                          <p:spTgt spid="1024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24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10243">
                                            <p:txEl>
                                              <p:pRg st="0" end="0"/>
                                            </p:txEl>
                                          </p:spTgt>
                                        </p:tgtEl>
                                        <p:attrNameLst>
                                          <p:attrName>style.visibility</p:attrName>
                                        </p:attrNameLst>
                                      </p:cBhvr>
                                      <p:to>
                                        <p:strVal val="visible"/>
                                      </p:to>
                                    </p:set>
                                    <p:anim calcmode="lin" valueType="num">
                                      <p:cBhvr>
                                        <p:cTn id="15" dur="1000" fill="hold"/>
                                        <p:tgtEl>
                                          <p:spTgt spid="1024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1024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1024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024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10243">
                                            <p:txEl>
                                              <p:pRg st="1" end="1"/>
                                            </p:txEl>
                                          </p:spTgt>
                                        </p:tgtEl>
                                        <p:attrNameLst>
                                          <p:attrName>style.visibility</p:attrName>
                                        </p:attrNameLst>
                                      </p:cBhvr>
                                      <p:to>
                                        <p:strVal val="visible"/>
                                      </p:to>
                                    </p:set>
                                    <p:anim calcmode="lin" valueType="num">
                                      <p:cBhvr>
                                        <p:cTn id="23" dur="1000" fill="hold"/>
                                        <p:tgtEl>
                                          <p:spTgt spid="10243">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10243">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1024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024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nodeType="clickEffect">
                                  <p:stCondLst>
                                    <p:cond delay="0"/>
                                  </p:stCondLst>
                                  <p:childTnLst>
                                    <p:set>
                                      <p:cBhvr>
                                        <p:cTn id="30" dur="1" fill="hold">
                                          <p:stCondLst>
                                            <p:cond delay="0"/>
                                          </p:stCondLst>
                                        </p:cTn>
                                        <p:tgtEl>
                                          <p:spTgt spid="10243">
                                            <p:txEl>
                                              <p:pRg st="2" end="2"/>
                                            </p:txEl>
                                          </p:spTgt>
                                        </p:tgtEl>
                                        <p:attrNameLst>
                                          <p:attrName>style.visibility</p:attrName>
                                        </p:attrNameLst>
                                      </p:cBhvr>
                                      <p:to>
                                        <p:strVal val="visible"/>
                                      </p:to>
                                    </p:set>
                                    <p:anim calcmode="lin" valueType="num">
                                      <p:cBhvr>
                                        <p:cTn id="31" dur="1000" fill="hold"/>
                                        <p:tgtEl>
                                          <p:spTgt spid="10243">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10243">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1024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024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nodeType="clickEffect">
                                  <p:stCondLst>
                                    <p:cond delay="0"/>
                                  </p:stCondLst>
                                  <p:childTnLst>
                                    <p:set>
                                      <p:cBhvr>
                                        <p:cTn id="38" dur="1" fill="hold">
                                          <p:stCondLst>
                                            <p:cond delay="0"/>
                                          </p:stCondLst>
                                        </p:cTn>
                                        <p:tgtEl>
                                          <p:spTgt spid="10243">
                                            <p:txEl>
                                              <p:pRg st="3" end="3"/>
                                            </p:txEl>
                                          </p:spTgt>
                                        </p:tgtEl>
                                        <p:attrNameLst>
                                          <p:attrName>style.visibility</p:attrName>
                                        </p:attrNameLst>
                                      </p:cBhvr>
                                      <p:to>
                                        <p:strVal val="visible"/>
                                      </p:to>
                                    </p:set>
                                    <p:anim calcmode="lin" valueType="num">
                                      <p:cBhvr>
                                        <p:cTn id="39" dur="1000" fill="hold"/>
                                        <p:tgtEl>
                                          <p:spTgt spid="10243">
                                            <p:txEl>
                                              <p:pRg st="3" end="3"/>
                                            </p:txEl>
                                          </p:spTgt>
                                        </p:tgtEl>
                                        <p:attrNameLst>
                                          <p:attrName>ppt_w</p:attrName>
                                        </p:attrNameLst>
                                      </p:cBhvr>
                                      <p:tavLst>
                                        <p:tav tm="0">
                                          <p:val>
                                            <p:fltVal val="0"/>
                                          </p:val>
                                        </p:tav>
                                        <p:tav tm="100000">
                                          <p:val>
                                            <p:strVal val="#ppt_w"/>
                                          </p:val>
                                        </p:tav>
                                      </p:tavLst>
                                    </p:anim>
                                    <p:anim calcmode="lin" valueType="num">
                                      <p:cBhvr>
                                        <p:cTn id="40" dur="1000" fill="hold"/>
                                        <p:tgtEl>
                                          <p:spTgt spid="10243">
                                            <p:txEl>
                                              <p:pRg st="3" end="3"/>
                                            </p:txEl>
                                          </p:spTgt>
                                        </p:tgtEl>
                                        <p:attrNameLst>
                                          <p:attrName>ppt_h</p:attrName>
                                        </p:attrNameLst>
                                      </p:cBhvr>
                                      <p:tavLst>
                                        <p:tav tm="0">
                                          <p:val>
                                            <p:fltVal val="0"/>
                                          </p:val>
                                        </p:tav>
                                        <p:tav tm="100000">
                                          <p:val>
                                            <p:strVal val="#ppt_h"/>
                                          </p:val>
                                        </p:tav>
                                      </p:tavLst>
                                    </p:anim>
                                    <p:anim calcmode="lin" valueType="num">
                                      <p:cBhvr>
                                        <p:cTn id="41" dur="1000" fill="hold"/>
                                        <p:tgtEl>
                                          <p:spTgt spid="1024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024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3" fill="hold">
                      <p:stCondLst>
                        <p:cond delay="indefinite"/>
                      </p:stCondLst>
                      <p:childTnLst>
                        <p:par>
                          <p:cTn id="44" fill="hold">
                            <p:stCondLst>
                              <p:cond delay="0"/>
                            </p:stCondLst>
                            <p:childTnLst>
                              <p:par>
                                <p:cTn id="45" presetID="15" presetClass="entr" presetSubtype="0" fill="hold" nodeType="clickEffect">
                                  <p:stCondLst>
                                    <p:cond delay="0"/>
                                  </p:stCondLst>
                                  <p:childTnLst>
                                    <p:set>
                                      <p:cBhvr>
                                        <p:cTn id="46" dur="1" fill="hold">
                                          <p:stCondLst>
                                            <p:cond delay="0"/>
                                          </p:stCondLst>
                                        </p:cTn>
                                        <p:tgtEl>
                                          <p:spTgt spid="10243">
                                            <p:txEl>
                                              <p:pRg st="4" end="4"/>
                                            </p:txEl>
                                          </p:spTgt>
                                        </p:tgtEl>
                                        <p:attrNameLst>
                                          <p:attrName>style.visibility</p:attrName>
                                        </p:attrNameLst>
                                      </p:cBhvr>
                                      <p:to>
                                        <p:strVal val="visible"/>
                                      </p:to>
                                    </p:set>
                                    <p:anim calcmode="lin" valueType="num">
                                      <p:cBhvr>
                                        <p:cTn id="47" dur="1000" fill="hold"/>
                                        <p:tgtEl>
                                          <p:spTgt spid="10243">
                                            <p:txEl>
                                              <p:pRg st="4" end="4"/>
                                            </p:txEl>
                                          </p:spTgt>
                                        </p:tgtEl>
                                        <p:attrNameLst>
                                          <p:attrName>ppt_w</p:attrName>
                                        </p:attrNameLst>
                                      </p:cBhvr>
                                      <p:tavLst>
                                        <p:tav tm="0">
                                          <p:val>
                                            <p:fltVal val="0"/>
                                          </p:val>
                                        </p:tav>
                                        <p:tav tm="100000">
                                          <p:val>
                                            <p:strVal val="#ppt_w"/>
                                          </p:val>
                                        </p:tav>
                                      </p:tavLst>
                                    </p:anim>
                                    <p:anim calcmode="lin" valueType="num">
                                      <p:cBhvr>
                                        <p:cTn id="48" dur="1000" fill="hold"/>
                                        <p:tgtEl>
                                          <p:spTgt spid="10243">
                                            <p:txEl>
                                              <p:pRg st="4" end="4"/>
                                            </p:txEl>
                                          </p:spTgt>
                                        </p:tgtEl>
                                        <p:attrNameLst>
                                          <p:attrName>ppt_h</p:attrName>
                                        </p:attrNameLst>
                                      </p:cBhvr>
                                      <p:tavLst>
                                        <p:tav tm="0">
                                          <p:val>
                                            <p:fltVal val="0"/>
                                          </p:val>
                                        </p:tav>
                                        <p:tav tm="100000">
                                          <p:val>
                                            <p:strVal val="#ppt_h"/>
                                          </p:val>
                                        </p:tav>
                                      </p:tavLst>
                                    </p:anim>
                                    <p:anim calcmode="lin" valueType="num">
                                      <p:cBhvr>
                                        <p:cTn id="49" dur="1000" fill="hold"/>
                                        <p:tgtEl>
                                          <p:spTgt spid="1024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1024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00CC"/>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da-DK"/>
              <a:t>Min konklusion </a:t>
            </a:r>
          </a:p>
        </p:txBody>
      </p:sp>
      <p:sp>
        <p:nvSpPr>
          <p:cNvPr id="11267" name="Rectangle 3"/>
          <p:cNvSpPr>
            <a:spLocks noGrp="1" noChangeArrowheads="1"/>
          </p:cNvSpPr>
          <p:nvPr>
            <p:ph type="body" idx="1"/>
          </p:nvPr>
        </p:nvSpPr>
        <p:spPr/>
        <p:txBody>
          <a:bodyPr/>
          <a:lstStyle/>
          <a:p>
            <a:r>
              <a:rPr lang="da-DK" sz="2800"/>
              <a:t>Ørkenerne er uberørte af menneskehænder, fordi de er så ugæstfrie og svære at leve i. </a:t>
            </a:r>
          </a:p>
          <a:p>
            <a:r>
              <a:rPr lang="da-DK" sz="2800"/>
              <a:t>Opdyrke fordi vi bliver flere -  Egypten med vandingssystemer</a:t>
            </a:r>
          </a:p>
          <a:p>
            <a:r>
              <a:rPr lang="da-DK" sz="2800"/>
              <a:t>Klima ændringerne betyder forandringer i ørkenen.</a:t>
            </a:r>
          </a:p>
          <a:p>
            <a:r>
              <a:rPr lang="da-DK" sz="2800"/>
              <a:t>Den varme og regnfattige ørken kunne også være hjemsted for store anlæg med sol og vind energi.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1000" fill="hold"/>
                                        <p:tgtEl>
                                          <p:spTgt spid="11266"/>
                                        </p:tgtEl>
                                        <p:attrNameLst>
                                          <p:attrName>ppt_w</p:attrName>
                                        </p:attrNameLst>
                                      </p:cBhvr>
                                      <p:tavLst>
                                        <p:tav tm="0">
                                          <p:val>
                                            <p:fltVal val="0"/>
                                          </p:val>
                                        </p:tav>
                                        <p:tav tm="100000">
                                          <p:val>
                                            <p:strVal val="#ppt_w"/>
                                          </p:val>
                                        </p:tav>
                                      </p:tavLst>
                                    </p:anim>
                                    <p:anim calcmode="lin" valueType="num">
                                      <p:cBhvr>
                                        <p:cTn id="8" dur="1000" fill="hold"/>
                                        <p:tgtEl>
                                          <p:spTgt spid="11266"/>
                                        </p:tgtEl>
                                        <p:attrNameLst>
                                          <p:attrName>ppt_h</p:attrName>
                                        </p:attrNameLst>
                                      </p:cBhvr>
                                      <p:tavLst>
                                        <p:tav tm="0">
                                          <p:val>
                                            <p:fltVal val="0"/>
                                          </p:val>
                                        </p:tav>
                                        <p:tav tm="100000">
                                          <p:val>
                                            <p:strVal val="#ppt_h"/>
                                          </p:val>
                                        </p:tav>
                                      </p:tavLst>
                                    </p:anim>
                                    <p:anim calcmode="lin" valueType="num">
                                      <p:cBhvr>
                                        <p:cTn id="9" dur="1000" fill="hold"/>
                                        <p:tgtEl>
                                          <p:spTgt spid="1126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126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11267">
                                            <p:txEl>
                                              <p:pRg st="0" end="0"/>
                                            </p:txEl>
                                          </p:spTgt>
                                        </p:tgtEl>
                                        <p:attrNameLst>
                                          <p:attrName>style.visibility</p:attrName>
                                        </p:attrNameLst>
                                      </p:cBhvr>
                                      <p:to>
                                        <p:strVal val="visible"/>
                                      </p:to>
                                    </p:set>
                                    <p:anim calcmode="lin" valueType="num">
                                      <p:cBhvr>
                                        <p:cTn id="15" dur="1000" fill="hold"/>
                                        <p:tgtEl>
                                          <p:spTgt spid="11267">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11267">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11267">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1267">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11267">
                                            <p:txEl>
                                              <p:pRg st="1" end="1"/>
                                            </p:txEl>
                                          </p:spTgt>
                                        </p:tgtEl>
                                        <p:attrNameLst>
                                          <p:attrName>style.visibility</p:attrName>
                                        </p:attrNameLst>
                                      </p:cBhvr>
                                      <p:to>
                                        <p:strVal val="visible"/>
                                      </p:to>
                                    </p:set>
                                    <p:anim calcmode="lin" valueType="num">
                                      <p:cBhvr>
                                        <p:cTn id="23" dur="1000" fill="hold"/>
                                        <p:tgtEl>
                                          <p:spTgt spid="11267">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11267">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11267">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1267">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nodeType="clickEffect">
                                  <p:stCondLst>
                                    <p:cond delay="0"/>
                                  </p:stCondLst>
                                  <p:childTnLst>
                                    <p:set>
                                      <p:cBhvr>
                                        <p:cTn id="30" dur="1" fill="hold">
                                          <p:stCondLst>
                                            <p:cond delay="0"/>
                                          </p:stCondLst>
                                        </p:cTn>
                                        <p:tgtEl>
                                          <p:spTgt spid="11267">
                                            <p:txEl>
                                              <p:pRg st="2" end="2"/>
                                            </p:txEl>
                                          </p:spTgt>
                                        </p:tgtEl>
                                        <p:attrNameLst>
                                          <p:attrName>style.visibility</p:attrName>
                                        </p:attrNameLst>
                                      </p:cBhvr>
                                      <p:to>
                                        <p:strVal val="visible"/>
                                      </p:to>
                                    </p:set>
                                    <p:anim calcmode="lin" valueType="num">
                                      <p:cBhvr>
                                        <p:cTn id="31" dur="1000" fill="hold"/>
                                        <p:tgtEl>
                                          <p:spTgt spid="11267">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11267">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11267">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1267">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nodeType="clickEffect">
                                  <p:stCondLst>
                                    <p:cond delay="0"/>
                                  </p:stCondLst>
                                  <p:childTnLst>
                                    <p:set>
                                      <p:cBhvr>
                                        <p:cTn id="38" dur="1" fill="hold">
                                          <p:stCondLst>
                                            <p:cond delay="0"/>
                                          </p:stCondLst>
                                        </p:cTn>
                                        <p:tgtEl>
                                          <p:spTgt spid="11267">
                                            <p:txEl>
                                              <p:pRg st="3" end="3"/>
                                            </p:txEl>
                                          </p:spTgt>
                                        </p:tgtEl>
                                        <p:attrNameLst>
                                          <p:attrName>style.visibility</p:attrName>
                                        </p:attrNameLst>
                                      </p:cBhvr>
                                      <p:to>
                                        <p:strVal val="visible"/>
                                      </p:to>
                                    </p:set>
                                    <p:anim calcmode="lin" valueType="num">
                                      <p:cBhvr>
                                        <p:cTn id="39" dur="1000" fill="hold"/>
                                        <p:tgtEl>
                                          <p:spTgt spid="11267">
                                            <p:txEl>
                                              <p:pRg st="3" end="3"/>
                                            </p:txEl>
                                          </p:spTgt>
                                        </p:tgtEl>
                                        <p:attrNameLst>
                                          <p:attrName>ppt_w</p:attrName>
                                        </p:attrNameLst>
                                      </p:cBhvr>
                                      <p:tavLst>
                                        <p:tav tm="0">
                                          <p:val>
                                            <p:fltVal val="0"/>
                                          </p:val>
                                        </p:tav>
                                        <p:tav tm="100000">
                                          <p:val>
                                            <p:strVal val="#ppt_w"/>
                                          </p:val>
                                        </p:tav>
                                      </p:tavLst>
                                    </p:anim>
                                    <p:anim calcmode="lin" valueType="num">
                                      <p:cBhvr>
                                        <p:cTn id="40" dur="1000" fill="hold"/>
                                        <p:tgtEl>
                                          <p:spTgt spid="11267">
                                            <p:txEl>
                                              <p:pRg st="3" end="3"/>
                                            </p:txEl>
                                          </p:spTgt>
                                        </p:tgtEl>
                                        <p:attrNameLst>
                                          <p:attrName>ppt_h</p:attrName>
                                        </p:attrNameLst>
                                      </p:cBhvr>
                                      <p:tavLst>
                                        <p:tav tm="0">
                                          <p:val>
                                            <p:fltVal val="0"/>
                                          </p:val>
                                        </p:tav>
                                        <p:tav tm="100000">
                                          <p:val>
                                            <p:strVal val="#ppt_h"/>
                                          </p:val>
                                        </p:tav>
                                      </p:tavLst>
                                    </p:anim>
                                    <p:anim calcmode="lin" valueType="num">
                                      <p:cBhvr>
                                        <p:cTn id="41" dur="1000" fill="hold"/>
                                        <p:tgtEl>
                                          <p:spTgt spid="11267">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1267">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33CC33"/>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marL="838200" indent="-838200"/>
            <a:r>
              <a:rPr lang="de-DE" b="1"/>
              <a:t>Globale økosystemer.</a:t>
            </a:r>
            <a:endParaRPr lang="da-DK" b="1"/>
          </a:p>
        </p:txBody>
      </p:sp>
      <p:sp>
        <p:nvSpPr>
          <p:cNvPr id="3075" name="Rectangle 3"/>
          <p:cNvSpPr>
            <a:spLocks noGrp="1" noChangeArrowheads="1"/>
          </p:cNvSpPr>
          <p:nvPr>
            <p:ph type="body" idx="1"/>
          </p:nvPr>
        </p:nvSpPr>
        <p:spPr>
          <a:xfrm>
            <a:off x="468313" y="1628775"/>
            <a:ext cx="8229600" cy="4525963"/>
          </a:xfrm>
        </p:spPr>
        <p:txBody>
          <a:bodyPr/>
          <a:lstStyle/>
          <a:p>
            <a:pPr>
              <a:lnSpc>
                <a:spcPct val="90000"/>
              </a:lnSpc>
            </a:pPr>
            <a:r>
              <a:rPr lang="da-DK"/>
              <a:t>Et hvert sted på Jorden er en del af et økosystem.</a:t>
            </a:r>
          </a:p>
          <a:p>
            <a:pPr>
              <a:lnSpc>
                <a:spcPct val="90000"/>
              </a:lnSpc>
            </a:pPr>
            <a:r>
              <a:rPr lang="da-DK"/>
              <a:t>Egne kendetegn, klima, dyreliv og planteliv. </a:t>
            </a:r>
          </a:p>
          <a:p>
            <a:pPr>
              <a:lnSpc>
                <a:spcPct val="90000"/>
              </a:lnSpc>
            </a:pPr>
            <a:r>
              <a:rPr lang="da-DK"/>
              <a:t>Dyr og planter i regnskovene i Brasilien og sydøst Asien har meget de samme levevilkår, ligesom dyr og planter, hvor der er savanne, også har meget de samme levemåde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5">
                                            <p:txEl>
                                              <p:pRg st="0" end="0"/>
                                            </p:txEl>
                                          </p:spTgt>
                                        </p:tgtEl>
                                        <p:attrNameLst>
                                          <p:attrName>style.visibility</p:attrName>
                                        </p:attrNameLst>
                                      </p:cBhvr>
                                      <p:to>
                                        <p:strVal val="visible"/>
                                      </p:to>
                                    </p:set>
                                    <p:anim calcmode="lin" valueType="num">
                                      <p:cBhvr additive="base">
                                        <p:cTn id="13" dur="500" fill="hold"/>
                                        <p:tgtEl>
                                          <p:spTgt spid="307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7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75">
                                            <p:txEl>
                                              <p:pRg st="1" end="1"/>
                                            </p:txEl>
                                          </p:spTgt>
                                        </p:tgtEl>
                                        <p:attrNameLst>
                                          <p:attrName>style.visibility</p:attrName>
                                        </p:attrNameLst>
                                      </p:cBhvr>
                                      <p:to>
                                        <p:strVal val="visible"/>
                                      </p:to>
                                    </p:set>
                                    <p:anim calcmode="lin" valueType="num">
                                      <p:cBhvr additive="base">
                                        <p:cTn id="19" dur="500" fill="hold"/>
                                        <p:tgtEl>
                                          <p:spTgt spid="307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7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075">
                                            <p:txEl>
                                              <p:pRg st="2" end="2"/>
                                            </p:txEl>
                                          </p:spTgt>
                                        </p:tgtEl>
                                        <p:attrNameLst>
                                          <p:attrName>style.visibility</p:attrName>
                                        </p:attrNameLst>
                                      </p:cBhvr>
                                      <p:to>
                                        <p:strVal val="visible"/>
                                      </p:to>
                                    </p:set>
                                    <p:anim calcmode="lin" valueType="num">
                                      <p:cBhvr additive="base">
                                        <p:cTn id="25" dur="500" fill="hold"/>
                                        <p:tgtEl>
                                          <p:spTgt spid="307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07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00CC"/>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marL="838200" indent="-838200"/>
            <a:r>
              <a:rPr lang="da-DK" sz="3200" b="1">
                <a:solidFill>
                  <a:srgbClr val="FFFF00"/>
                </a:solidFill>
              </a:rPr>
              <a:t>Ørkenens</a:t>
            </a:r>
            <a:r>
              <a:rPr lang="da-DK" sz="3200">
                <a:solidFill>
                  <a:srgbClr val="FFFF00"/>
                </a:solidFill>
              </a:rPr>
              <a:t> </a:t>
            </a:r>
            <a:r>
              <a:rPr lang="da-DK" sz="3200" b="1">
                <a:solidFill>
                  <a:srgbClr val="FFFF00"/>
                </a:solidFill>
              </a:rPr>
              <a:t>særlige kendetegn,udbredelse </a:t>
            </a:r>
            <a:br>
              <a:rPr lang="da-DK" sz="3200" b="1">
                <a:solidFill>
                  <a:srgbClr val="FFFF00"/>
                </a:solidFill>
              </a:rPr>
            </a:br>
            <a:r>
              <a:rPr lang="da-DK" sz="3200" b="1">
                <a:solidFill>
                  <a:srgbClr val="FFFF00"/>
                </a:solidFill>
              </a:rPr>
              <a:t>og beliggenhed</a:t>
            </a:r>
            <a:endParaRPr lang="da-DK" sz="3200">
              <a:solidFill>
                <a:srgbClr val="FFFF00"/>
              </a:solidFill>
            </a:endParaRPr>
          </a:p>
        </p:txBody>
      </p:sp>
      <p:sp>
        <p:nvSpPr>
          <p:cNvPr id="4099" name="Rectangle 3"/>
          <p:cNvSpPr>
            <a:spLocks noGrp="1" noChangeArrowheads="1"/>
          </p:cNvSpPr>
          <p:nvPr>
            <p:ph type="body" idx="1"/>
          </p:nvPr>
        </p:nvSpPr>
        <p:spPr>
          <a:xfrm>
            <a:off x="468313" y="1628775"/>
            <a:ext cx="8229600" cy="4525963"/>
          </a:xfrm>
        </p:spPr>
        <p:txBody>
          <a:bodyPr/>
          <a:lstStyle/>
          <a:p>
            <a:r>
              <a:rPr lang="da-DK" sz="2800">
                <a:solidFill>
                  <a:schemeClr val="bg1"/>
                </a:solidFill>
              </a:rPr>
              <a:t>Ørkenen er et af Jordens globale økosystemer. </a:t>
            </a:r>
          </a:p>
          <a:p>
            <a:r>
              <a:rPr lang="da-DK" sz="2800">
                <a:solidFill>
                  <a:schemeClr val="bg1"/>
                </a:solidFill>
              </a:rPr>
              <a:t>Ørkenen findes på alle kontinenter</a:t>
            </a:r>
          </a:p>
          <a:p>
            <a:r>
              <a:rPr lang="da-DK" sz="2800">
                <a:solidFill>
                  <a:schemeClr val="bg1"/>
                </a:solidFill>
              </a:rPr>
              <a:t>ørkenerne et af verdens største økosystemer. </a:t>
            </a:r>
          </a:p>
          <a:p>
            <a:r>
              <a:rPr lang="da-DK" sz="2800">
                <a:solidFill>
                  <a:schemeClr val="bg1"/>
                </a:solidFill>
              </a:rPr>
              <a:t>Der er 18 ørkener i verden, </a:t>
            </a:r>
          </a:p>
          <a:p>
            <a:pPr lvl="1"/>
            <a:r>
              <a:rPr lang="da-DK" sz="2400">
                <a:solidFill>
                  <a:schemeClr val="bg1"/>
                </a:solidFill>
              </a:rPr>
              <a:t>Grønland, Nordamerika, Sydamerika, Europa, Afrika, Asien, Antarktis og Australien. </a:t>
            </a:r>
          </a:p>
          <a:p>
            <a:pPr lvl="1"/>
            <a:r>
              <a:rPr lang="da-DK" sz="2400">
                <a:solidFill>
                  <a:schemeClr val="bg1"/>
                </a:solidFill>
              </a:rPr>
              <a:t>At især Grønland og Antarktis også har ørkener kan lyde underligt, men kendetegnet for en ørken er ikke varmen, men tørken. Grønland og Antarktis er begge polarørkener.</a:t>
            </a:r>
            <a:r>
              <a:rPr lang="da-DK" sz="24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down)">
                                      <p:cBhvr>
                                        <p:cTn id="7" dur="580">
                                          <p:stCondLst>
                                            <p:cond delay="0"/>
                                          </p:stCondLst>
                                        </p:cTn>
                                        <p:tgtEl>
                                          <p:spTgt spid="4098"/>
                                        </p:tgtEl>
                                      </p:cBhvr>
                                    </p:animEffect>
                                    <p:anim calcmode="lin" valueType="num">
                                      <p:cBhvr>
                                        <p:cTn id="8" dur="1822" tmFilter="0,0; 0.14,0.36; 0.43,0.73; 0.71,0.91; 1.0,1.0">
                                          <p:stCondLst>
                                            <p:cond delay="0"/>
                                          </p:stCondLst>
                                        </p:cTn>
                                        <p:tgtEl>
                                          <p:spTgt spid="409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09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09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09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098"/>
                                        </p:tgtEl>
                                        <p:attrNameLst>
                                          <p:attrName>ppt_y</p:attrName>
                                        </p:attrNameLst>
                                      </p:cBhvr>
                                      <p:tavLst>
                                        <p:tav tm="0" fmla="#ppt_y-sin(pi*$)/81">
                                          <p:val>
                                            <p:fltVal val="0"/>
                                          </p:val>
                                        </p:tav>
                                        <p:tav tm="100000">
                                          <p:val>
                                            <p:fltVal val="1"/>
                                          </p:val>
                                        </p:tav>
                                      </p:tavLst>
                                    </p:anim>
                                    <p:animScale>
                                      <p:cBhvr>
                                        <p:cTn id="13" dur="26">
                                          <p:stCondLst>
                                            <p:cond delay="650"/>
                                          </p:stCondLst>
                                        </p:cTn>
                                        <p:tgtEl>
                                          <p:spTgt spid="4098"/>
                                        </p:tgtEl>
                                      </p:cBhvr>
                                      <p:to x="100000" y="60000"/>
                                    </p:animScale>
                                    <p:animScale>
                                      <p:cBhvr>
                                        <p:cTn id="14" dur="166" decel="50000">
                                          <p:stCondLst>
                                            <p:cond delay="676"/>
                                          </p:stCondLst>
                                        </p:cTn>
                                        <p:tgtEl>
                                          <p:spTgt spid="4098"/>
                                        </p:tgtEl>
                                      </p:cBhvr>
                                      <p:to x="100000" y="100000"/>
                                    </p:animScale>
                                    <p:animScale>
                                      <p:cBhvr>
                                        <p:cTn id="15" dur="26">
                                          <p:stCondLst>
                                            <p:cond delay="1312"/>
                                          </p:stCondLst>
                                        </p:cTn>
                                        <p:tgtEl>
                                          <p:spTgt spid="4098"/>
                                        </p:tgtEl>
                                      </p:cBhvr>
                                      <p:to x="100000" y="80000"/>
                                    </p:animScale>
                                    <p:animScale>
                                      <p:cBhvr>
                                        <p:cTn id="16" dur="166" decel="50000">
                                          <p:stCondLst>
                                            <p:cond delay="1338"/>
                                          </p:stCondLst>
                                        </p:cTn>
                                        <p:tgtEl>
                                          <p:spTgt spid="4098"/>
                                        </p:tgtEl>
                                      </p:cBhvr>
                                      <p:to x="100000" y="100000"/>
                                    </p:animScale>
                                    <p:animScale>
                                      <p:cBhvr>
                                        <p:cTn id="17" dur="26">
                                          <p:stCondLst>
                                            <p:cond delay="1642"/>
                                          </p:stCondLst>
                                        </p:cTn>
                                        <p:tgtEl>
                                          <p:spTgt spid="4098"/>
                                        </p:tgtEl>
                                      </p:cBhvr>
                                      <p:to x="100000" y="90000"/>
                                    </p:animScale>
                                    <p:animScale>
                                      <p:cBhvr>
                                        <p:cTn id="18" dur="166" decel="50000">
                                          <p:stCondLst>
                                            <p:cond delay="1668"/>
                                          </p:stCondLst>
                                        </p:cTn>
                                        <p:tgtEl>
                                          <p:spTgt spid="4098"/>
                                        </p:tgtEl>
                                      </p:cBhvr>
                                      <p:to x="100000" y="100000"/>
                                    </p:animScale>
                                    <p:animScale>
                                      <p:cBhvr>
                                        <p:cTn id="19" dur="26">
                                          <p:stCondLst>
                                            <p:cond delay="1808"/>
                                          </p:stCondLst>
                                        </p:cTn>
                                        <p:tgtEl>
                                          <p:spTgt spid="4098"/>
                                        </p:tgtEl>
                                      </p:cBhvr>
                                      <p:to x="100000" y="95000"/>
                                    </p:animScale>
                                    <p:animScale>
                                      <p:cBhvr>
                                        <p:cTn id="20" dur="166" decel="50000">
                                          <p:stCondLst>
                                            <p:cond delay="1834"/>
                                          </p:stCondLst>
                                        </p:cTn>
                                        <p:tgtEl>
                                          <p:spTgt spid="409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4099">
                                            <p:txEl>
                                              <p:pRg st="0" end="0"/>
                                            </p:txEl>
                                          </p:spTgt>
                                        </p:tgtEl>
                                        <p:attrNameLst>
                                          <p:attrName>style.visibility</p:attrName>
                                        </p:attrNameLst>
                                      </p:cBhvr>
                                      <p:to>
                                        <p:strVal val="visible"/>
                                      </p:to>
                                    </p:set>
                                    <p:animEffect transition="in" filter="wipe(down)">
                                      <p:cBhvr>
                                        <p:cTn id="25" dur="580">
                                          <p:stCondLst>
                                            <p:cond delay="0"/>
                                          </p:stCondLst>
                                        </p:cTn>
                                        <p:tgtEl>
                                          <p:spTgt spid="4099">
                                            <p:txEl>
                                              <p:pRg st="0" end="0"/>
                                            </p:txEl>
                                          </p:spTgt>
                                        </p:tgtEl>
                                      </p:cBhvr>
                                    </p:animEffect>
                                    <p:anim calcmode="lin" valueType="num">
                                      <p:cBhvr>
                                        <p:cTn id="26" dur="1822" tmFilter="0,0; 0.14,0.36; 0.43,0.73; 0.71,0.91; 1.0,1.0">
                                          <p:stCondLst>
                                            <p:cond delay="0"/>
                                          </p:stCondLst>
                                        </p:cTn>
                                        <p:tgtEl>
                                          <p:spTgt spid="4099">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099">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099">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099">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099">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4099">
                                            <p:txEl>
                                              <p:pRg st="0" end="0"/>
                                            </p:txEl>
                                          </p:spTgt>
                                        </p:tgtEl>
                                      </p:cBhvr>
                                      <p:to x="100000" y="60000"/>
                                    </p:animScale>
                                    <p:animScale>
                                      <p:cBhvr>
                                        <p:cTn id="32" dur="166" decel="50000">
                                          <p:stCondLst>
                                            <p:cond delay="676"/>
                                          </p:stCondLst>
                                        </p:cTn>
                                        <p:tgtEl>
                                          <p:spTgt spid="4099">
                                            <p:txEl>
                                              <p:pRg st="0" end="0"/>
                                            </p:txEl>
                                          </p:spTgt>
                                        </p:tgtEl>
                                      </p:cBhvr>
                                      <p:to x="100000" y="100000"/>
                                    </p:animScale>
                                    <p:animScale>
                                      <p:cBhvr>
                                        <p:cTn id="33" dur="26">
                                          <p:stCondLst>
                                            <p:cond delay="1312"/>
                                          </p:stCondLst>
                                        </p:cTn>
                                        <p:tgtEl>
                                          <p:spTgt spid="4099">
                                            <p:txEl>
                                              <p:pRg st="0" end="0"/>
                                            </p:txEl>
                                          </p:spTgt>
                                        </p:tgtEl>
                                      </p:cBhvr>
                                      <p:to x="100000" y="80000"/>
                                    </p:animScale>
                                    <p:animScale>
                                      <p:cBhvr>
                                        <p:cTn id="34" dur="166" decel="50000">
                                          <p:stCondLst>
                                            <p:cond delay="1338"/>
                                          </p:stCondLst>
                                        </p:cTn>
                                        <p:tgtEl>
                                          <p:spTgt spid="4099">
                                            <p:txEl>
                                              <p:pRg st="0" end="0"/>
                                            </p:txEl>
                                          </p:spTgt>
                                        </p:tgtEl>
                                      </p:cBhvr>
                                      <p:to x="100000" y="100000"/>
                                    </p:animScale>
                                    <p:animScale>
                                      <p:cBhvr>
                                        <p:cTn id="35" dur="26">
                                          <p:stCondLst>
                                            <p:cond delay="1642"/>
                                          </p:stCondLst>
                                        </p:cTn>
                                        <p:tgtEl>
                                          <p:spTgt spid="4099">
                                            <p:txEl>
                                              <p:pRg st="0" end="0"/>
                                            </p:txEl>
                                          </p:spTgt>
                                        </p:tgtEl>
                                      </p:cBhvr>
                                      <p:to x="100000" y="90000"/>
                                    </p:animScale>
                                    <p:animScale>
                                      <p:cBhvr>
                                        <p:cTn id="36" dur="166" decel="50000">
                                          <p:stCondLst>
                                            <p:cond delay="1668"/>
                                          </p:stCondLst>
                                        </p:cTn>
                                        <p:tgtEl>
                                          <p:spTgt spid="4099">
                                            <p:txEl>
                                              <p:pRg st="0" end="0"/>
                                            </p:txEl>
                                          </p:spTgt>
                                        </p:tgtEl>
                                      </p:cBhvr>
                                      <p:to x="100000" y="100000"/>
                                    </p:animScale>
                                    <p:animScale>
                                      <p:cBhvr>
                                        <p:cTn id="37" dur="26">
                                          <p:stCondLst>
                                            <p:cond delay="1808"/>
                                          </p:stCondLst>
                                        </p:cTn>
                                        <p:tgtEl>
                                          <p:spTgt spid="4099">
                                            <p:txEl>
                                              <p:pRg st="0" end="0"/>
                                            </p:txEl>
                                          </p:spTgt>
                                        </p:tgtEl>
                                      </p:cBhvr>
                                      <p:to x="100000" y="95000"/>
                                    </p:animScale>
                                    <p:animScale>
                                      <p:cBhvr>
                                        <p:cTn id="38" dur="166" decel="50000">
                                          <p:stCondLst>
                                            <p:cond delay="1834"/>
                                          </p:stCondLst>
                                        </p:cTn>
                                        <p:tgtEl>
                                          <p:spTgt spid="4099">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4099">
                                            <p:txEl>
                                              <p:pRg st="1" end="1"/>
                                            </p:txEl>
                                          </p:spTgt>
                                        </p:tgtEl>
                                        <p:attrNameLst>
                                          <p:attrName>style.visibility</p:attrName>
                                        </p:attrNameLst>
                                      </p:cBhvr>
                                      <p:to>
                                        <p:strVal val="visible"/>
                                      </p:to>
                                    </p:set>
                                    <p:animEffect transition="in" filter="wipe(down)">
                                      <p:cBhvr>
                                        <p:cTn id="43" dur="580">
                                          <p:stCondLst>
                                            <p:cond delay="0"/>
                                          </p:stCondLst>
                                        </p:cTn>
                                        <p:tgtEl>
                                          <p:spTgt spid="4099">
                                            <p:txEl>
                                              <p:pRg st="1" end="1"/>
                                            </p:txEl>
                                          </p:spTgt>
                                        </p:tgtEl>
                                      </p:cBhvr>
                                    </p:animEffect>
                                    <p:anim calcmode="lin" valueType="num">
                                      <p:cBhvr>
                                        <p:cTn id="44" dur="1822" tmFilter="0,0; 0.14,0.36; 0.43,0.73; 0.71,0.91; 1.0,1.0">
                                          <p:stCondLst>
                                            <p:cond delay="0"/>
                                          </p:stCondLst>
                                        </p:cTn>
                                        <p:tgtEl>
                                          <p:spTgt spid="4099">
                                            <p:txEl>
                                              <p:pRg st="1" end="1"/>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099">
                                            <p:txEl>
                                              <p:pRg st="1" end="1"/>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099">
                                            <p:txEl>
                                              <p:pRg st="1" end="1"/>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099">
                                            <p:txEl>
                                              <p:pRg st="1" end="1"/>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099">
                                            <p:txEl>
                                              <p:pRg st="1" end="1"/>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4099">
                                            <p:txEl>
                                              <p:pRg st="1" end="1"/>
                                            </p:txEl>
                                          </p:spTgt>
                                        </p:tgtEl>
                                      </p:cBhvr>
                                      <p:to x="100000" y="60000"/>
                                    </p:animScale>
                                    <p:animScale>
                                      <p:cBhvr>
                                        <p:cTn id="50" dur="166" decel="50000">
                                          <p:stCondLst>
                                            <p:cond delay="676"/>
                                          </p:stCondLst>
                                        </p:cTn>
                                        <p:tgtEl>
                                          <p:spTgt spid="4099">
                                            <p:txEl>
                                              <p:pRg st="1" end="1"/>
                                            </p:txEl>
                                          </p:spTgt>
                                        </p:tgtEl>
                                      </p:cBhvr>
                                      <p:to x="100000" y="100000"/>
                                    </p:animScale>
                                    <p:animScale>
                                      <p:cBhvr>
                                        <p:cTn id="51" dur="26">
                                          <p:stCondLst>
                                            <p:cond delay="1312"/>
                                          </p:stCondLst>
                                        </p:cTn>
                                        <p:tgtEl>
                                          <p:spTgt spid="4099">
                                            <p:txEl>
                                              <p:pRg st="1" end="1"/>
                                            </p:txEl>
                                          </p:spTgt>
                                        </p:tgtEl>
                                      </p:cBhvr>
                                      <p:to x="100000" y="80000"/>
                                    </p:animScale>
                                    <p:animScale>
                                      <p:cBhvr>
                                        <p:cTn id="52" dur="166" decel="50000">
                                          <p:stCondLst>
                                            <p:cond delay="1338"/>
                                          </p:stCondLst>
                                        </p:cTn>
                                        <p:tgtEl>
                                          <p:spTgt spid="4099">
                                            <p:txEl>
                                              <p:pRg st="1" end="1"/>
                                            </p:txEl>
                                          </p:spTgt>
                                        </p:tgtEl>
                                      </p:cBhvr>
                                      <p:to x="100000" y="100000"/>
                                    </p:animScale>
                                    <p:animScale>
                                      <p:cBhvr>
                                        <p:cTn id="53" dur="26">
                                          <p:stCondLst>
                                            <p:cond delay="1642"/>
                                          </p:stCondLst>
                                        </p:cTn>
                                        <p:tgtEl>
                                          <p:spTgt spid="4099">
                                            <p:txEl>
                                              <p:pRg st="1" end="1"/>
                                            </p:txEl>
                                          </p:spTgt>
                                        </p:tgtEl>
                                      </p:cBhvr>
                                      <p:to x="100000" y="90000"/>
                                    </p:animScale>
                                    <p:animScale>
                                      <p:cBhvr>
                                        <p:cTn id="54" dur="166" decel="50000">
                                          <p:stCondLst>
                                            <p:cond delay="1668"/>
                                          </p:stCondLst>
                                        </p:cTn>
                                        <p:tgtEl>
                                          <p:spTgt spid="4099">
                                            <p:txEl>
                                              <p:pRg st="1" end="1"/>
                                            </p:txEl>
                                          </p:spTgt>
                                        </p:tgtEl>
                                      </p:cBhvr>
                                      <p:to x="100000" y="100000"/>
                                    </p:animScale>
                                    <p:animScale>
                                      <p:cBhvr>
                                        <p:cTn id="55" dur="26">
                                          <p:stCondLst>
                                            <p:cond delay="1808"/>
                                          </p:stCondLst>
                                        </p:cTn>
                                        <p:tgtEl>
                                          <p:spTgt spid="4099">
                                            <p:txEl>
                                              <p:pRg st="1" end="1"/>
                                            </p:txEl>
                                          </p:spTgt>
                                        </p:tgtEl>
                                      </p:cBhvr>
                                      <p:to x="100000" y="95000"/>
                                    </p:animScale>
                                    <p:animScale>
                                      <p:cBhvr>
                                        <p:cTn id="56" dur="166" decel="50000">
                                          <p:stCondLst>
                                            <p:cond delay="1834"/>
                                          </p:stCondLst>
                                        </p:cTn>
                                        <p:tgtEl>
                                          <p:spTgt spid="4099">
                                            <p:txEl>
                                              <p:pRg st="1" end="1"/>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4099">
                                            <p:txEl>
                                              <p:pRg st="2" end="2"/>
                                            </p:txEl>
                                          </p:spTgt>
                                        </p:tgtEl>
                                        <p:attrNameLst>
                                          <p:attrName>style.visibility</p:attrName>
                                        </p:attrNameLst>
                                      </p:cBhvr>
                                      <p:to>
                                        <p:strVal val="visible"/>
                                      </p:to>
                                    </p:set>
                                    <p:animEffect transition="in" filter="wipe(down)">
                                      <p:cBhvr>
                                        <p:cTn id="61" dur="580">
                                          <p:stCondLst>
                                            <p:cond delay="0"/>
                                          </p:stCondLst>
                                        </p:cTn>
                                        <p:tgtEl>
                                          <p:spTgt spid="4099">
                                            <p:txEl>
                                              <p:pRg st="2" end="2"/>
                                            </p:txEl>
                                          </p:spTgt>
                                        </p:tgtEl>
                                      </p:cBhvr>
                                    </p:animEffect>
                                    <p:anim calcmode="lin" valueType="num">
                                      <p:cBhvr>
                                        <p:cTn id="62" dur="1822" tmFilter="0,0; 0.14,0.36; 0.43,0.73; 0.71,0.91; 1.0,1.0">
                                          <p:stCondLst>
                                            <p:cond delay="0"/>
                                          </p:stCondLst>
                                        </p:cTn>
                                        <p:tgtEl>
                                          <p:spTgt spid="4099">
                                            <p:txEl>
                                              <p:pRg st="2" end="2"/>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4099">
                                            <p:txEl>
                                              <p:pRg st="2" end="2"/>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4099">
                                            <p:txEl>
                                              <p:pRg st="2" end="2"/>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4099">
                                            <p:txEl>
                                              <p:pRg st="2" end="2"/>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4099">
                                            <p:txEl>
                                              <p:pRg st="2" end="2"/>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4099">
                                            <p:txEl>
                                              <p:pRg st="2" end="2"/>
                                            </p:txEl>
                                          </p:spTgt>
                                        </p:tgtEl>
                                      </p:cBhvr>
                                      <p:to x="100000" y="60000"/>
                                    </p:animScale>
                                    <p:animScale>
                                      <p:cBhvr>
                                        <p:cTn id="68" dur="166" decel="50000">
                                          <p:stCondLst>
                                            <p:cond delay="676"/>
                                          </p:stCondLst>
                                        </p:cTn>
                                        <p:tgtEl>
                                          <p:spTgt spid="4099">
                                            <p:txEl>
                                              <p:pRg st="2" end="2"/>
                                            </p:txEl>
                                          </p:spTgt>
                                        </p:tgtEl>
                                      </p:cBhvr>
                                      <p:to x="100000" y="100000"/>
                                    </p:animScale>
                                    <p:animScale>
                                      <p:cBhvr>
                                        <p:cTn id="69" dur="26">
                                          <p:stCondLst>
                                            <p:cond delay="1312"/>
                                          </p:stCondLst>
                                        </p:cTn>
                                        <p:tgtEl>
                                          <p:spTgt spid="4099">
                                            <p:txEl>
                                              <p:pRg st="2" end="2"/>
                                            </p:txEl>
                                          </p:spTgt>
                                        </p:tgtEl>
                                      </p:cBhvr>
                                      <p:to x="100000" y="80000"/>
                                    </p:animScale>
                                    <p:animScale>
                                      <p:cBhvr>
                                        <p:cTn id="70" dur="166" decel="50000">
                                          <p:stCondLst>
                                            <p:cond delay="1338"/>
                                          </p:stCondLst>
                                        </p:cTn>
                                        <p:tgtEl>
                                          <p:spTgt spid="4099">
                                            <p:txEl>
                                              <p:pRg st="2" end="2"/>
                                            </p:txEl>
                                          </p:spTgt>
                                        </p:tgtEl>
                                      </p:cBhvr>
                                      <p:to x="100000" y="100000"/>
                                    </p:animScale>
                                    <p:animScale>
                                      <p:cBhvr>
                                        <p:cTn id="71" dur="26">
                                          <p:stCondLst>
                                            <p:cond delay="1642"/>
                                          </p:stCondLst>
                                        </p:cTn>
                                        <p:tgtEl>
                                          <p:spTgt spid="4099">
                                            <p:txEl>
                                              <p:pRg st="2" end="2"/>
                                            </p:txEl>
                                          </p:spTgt>
                                        </p:tgtEl>
                                      </p:cBhvr>
                                      <p:to x="100000" y="90000"/>
                                    </p:animScale>
                                    <p:animScale>
                                      <p:cBhvr>
                                        <p:cTn id="72" dur="166" decel="50000">
                                          <p:stCondLst>
                                            <p:cond delay="1668"/>
                                          </p:stCondLst>
                                        </p:cTn>
                                        <p:tgtEl>
                                          <p:spTgt spid="4099">
                                            <p:txEl>
                                              <p:pRg st="2" end="2"/>
                                            </p:txEl>
                                          </p:spTgt>
                                        </p:tgtEl>
                                      </p:cBhvr>
                                      <p:to x="100000" y="100000"/>
                                    </p:animScale>
                                    <p:animScale>
                                      <p:cBhvr>
                                        <p:cTn id="73" dur="26">
                                          <p:stCondLst>
                                            <p:cond delay="1808"/>
                                          </p:stCondLst>
                                        </p:cTn>
                                        <p:tgtEl>
                                          <p:spTgt spid="4099">
                                            <p:txEl>
                                              <p:pRg st="2" end="2"/>
                                            </p:txEl>
                                          </p:spTgt>
                                        </p:tgtEl>
                                      </p:cBhvr>
                                      <p:to x="100000" y="95000"/>
                                    </p:animScale>
                                    <p:animScale>
                                      <p:cBhvr>
                                        <p:cTn id="74" dur="166" decel="50000">
                                          <p:stCondLst>
                                            <p:cond delay="1834"/>
                                          </p:stCondLst>
                                        </p:cTn>
                                        <p:tgtEl>
                                          <p:spTgt spid="4099">
                                            <p:txEl>
                                              <p:pRg st="2" end="2"/>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4099">
                                            <p:txEl>
                                              <p:pRg st="3" end="3"/>
                                            </p:txEl>
                                          </p:spTgt>
                                        </p:tgtEl>
                                        <p:attrNameLst>
                                          <p:attrName>style.visibility</p:attrName>
                                        </p:attrNameLst>
                                      </p:cBhvr>
                                      <p:to>
                                        <p:strVal val="visible"/>
                                      </p:to>
                                    </p:set>
                                    <p:animEffect transition="in" filter="wipe(down)">
                                      <p:cBhvr>
                                        <p:cTn id="79" dur="580">
                                          <p:stCondLst>
                                            <p:cond delay="0"/>
                                          </p:stCondLst>
                                        </p:cTn>
                                        <p:tgtEl>
                                          <p:spTgt spid="4099">
                                            <p:txEl>
                                              <p:pRg st="3" end="3"/>
                                            </p:txEl>
                                          </p:spTgt>
                                        </p:tgtEl>
                                      </p:cBhvr>
                                    </p:animEffect>
                                    <p:anim calcmode="lin" valueType="num">
                                      <p:cBhvr>
                                        <p:cTn id="80" dur="1822" tmFilter="0,0; 0.14,0.36; 0.43,0.73; 0.71,0.91; 1.0,1.0">
                                          <p:stCondLst>
                                            <p:cond delay="0"/>
                                          </p:stCondLst>
                                        </p:cTn>
                                        <p:tgtEl>
                                          <p:spTgt spid="4099">
                                            <p:txEl>
                                              <p:pRg st="3" end="3"/>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4099">
                                            <p:txEl>
                                              <p:pRg st="3" end="3"/>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4099">
                                            <p:txEl>
                                              <p:pRg st="3" end="3"/>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4099">
                                            <p:txEl>
                                              <p:pRg st="3" end="3"/>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4099">
                                            <p:txEl>
                                              <p:pRg st="3" end="3"/>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4099">
                                            <p:txEl>
                                              <p:pRg st="3" end="3"/>
                                            </p:txEl>
                                          </p:spTgt>
                                        </p:tgtEl>
                                      </p:cBhvr>
                                      <p:to x="100000" y="60000"/>
                                    </p:animScale>
                                    <p:animScale>
                                      <p:cBhvr>
                                        <p:cTn id="86" dur="166" decel="50000">
                                          <p:stCondLst>
                                            <p:cond delay="676"/>
                                          </p:stCondLst>
                                        </p:cTn>
                                        <p:tgtEl>
                                          <p:spTgt spid="4099">
                                            <p:txEl>
                                              <p:pRg st="3" end="3"/>
                                            </p:txEl>
                                          </p:spTgt>
                                        </p:tgtEl>
                                      </p:cBhvr>
                                      <p:to x="100000" y="100000"/>
                                    </p:animScale>
                                    <p:animScale>
                                      <p:cBhvr>
                                        <p:cTn id="87" dur="26">
                                          <p:stCondLst>
                                            <p:cond delay="1312"/>
                                          </p:stCondLst>
                                        </p:cTn>
                                        <p:tgtEl>
                                          <p:spTgt spid="4099">
                                            <p:txEl>
                                              <p:pRg st="3" end="3"/>
                                            </p:txEl>
                                          </p:spTgt>
                                        </p:tgtEl>
                                      </p:cBhvr>
                                      <p:to x="100000" y="80000"/>
                                    </p:animScale>
                                    <p:animScale>
                                      <p:cBhvr>
                                        <p:cTn id="88" dur="166" decel="50000">
                                          <p:stCondLst>
                                            <p:cond delay="1338"/>
                                          </p:stCondLst>
                                        </p:cTn>
                                        <p:tgtEl>
                                          <p:spTgt spid="4099">
                                            <p:txEl>
                                              <p:pRg st="3" end="3"/>
                                            </p:txEl>
                                          </p:spTgt>
                                        </p:tgtEl>
                                      </p:cBhvr>
                                      <p:to x="100000" y="100000"/>
                                    </p:animScale>
                                    <p:animScale>
                                      <p:cBhvr>
                                        <p:cTn id="89" dur="26">
                                          <p:stCondLst>
                                            <p:cond delay="1642"/>
                                          </p:stCondLst>
                                        </p:cTn>
                                        <p:tgtEl>
                                          <p:spTgt spid="4099">
                                            <p:txEl>
                                              <p:pRg st="3" end="3"/>
                                            </p:txEl>
                                          </p:spTgt>
                                        </p:tgtEl>
                                      </p:cBhvr>
                                      <p:to x="100000" y="90000"/>
                                    </p:animScale>
                                    <p:animScale>
                                      <p:cBhvr>
                                        <p:cTn id="90" dur="166" decel="50000">
                                          <p:stCondLst>
                                            <p:cond delay="1668"/>
                                          </p:stCondLst>
                                        </p:cTn>
                                        <p:tgtEl>
                                          <p:spTgt spid="4099">
                                            <p:txEl>
                                              <p:pRg st="3" end="3"/>
                                            </p:txEl>
                                          </p:spTgt>
                                        </p:tgtEl>
                                      </p:cBhvr>
                                      <p:to x="100000" y="100000"/>
                                    </p:animScale>
                                    <p:animScale>
                                      <p:cBhvr>
                                        <p:cTn id="91" dur="26">
                                          <p:stCondLst>
                                            <p:cond delay="1808"/>
                                          </p:stCondLst>
                                        </p:cTn>
                                        <p:tgtEl>
                                          <p:spTgt spid="4099">
                                            <p:txEl>
                                              <p:pRg st="3" end="3"/>
                                            </p:txEl>
                                          </p:spTgt>
                                        </p:tgtEl>
                                      </p:cBhvr>
                                      <p:to x="100000" y="95000"/>
                                    </p:animScale>
                                    <p:animScale>
                                      <p:cBhvr>
                                        <p:cTn id="92" dur="166" decel="50000">
                                          <p:stCondLst>
                                            <p:cond delay="1834"/>
                                          </p:stCondLst>
                                        </p:cTn>
                                        <p:tgtEl>
                                          <p:spTgt spid="4099">
                                            <p:txEl>
                                              <p:pRg st="3" end="3"/>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4099">
                                            <p:txEl>
                                              <p:pRg st="4" end="4"/>
                                            </p:txEl>
                                          </p:spTgt>
                                        </p:tgtEl>
                                        <p:attrNameLst>
                                          <p:attrName>style.visibility</p:attrName>
                                        </p:attrNameLst>
                                      </p:cBhvr>
                                      <p:to>
                                        <p:strVal val="visible"/>
                                      </p:to>
                                    </p:set>
                                    <p:animEffect transition="in" filter="wipe(down)">
                                      <p:cBhvr>
                                        <p:cTn id="97" dur="580">
                                          <p:stCondLst>
                                            <p:cond delay="0"/>
                                          </p:stCondLst>
                                        </p:cTn>
                                        <p:tgtEl>
                                          <p:spTgt spid="4099">
                                            <p:txEl>
                                              <p:pRg st="4" end="4"/>
                                            </p:txEl>
                                          </p:spTgt>
                                        </p:tgtEl>
                                      </p:cBhvr>
                                    </p:animEffect>
                                    <p:anim calcmode="lin" valueType="num">
                                      <p:cBhvr>
                                        <p:cTn id="98" dur="1822" tmFilter="0,0; 0.14,0.36; 0.43,0.73; 0.71,0.91; 1.0,1.0">
                                          <p:stCondLst>
                                            <p:cond delay="0"/>
                                          </p:stCondLst>
                                        </p:cTn>
                                        <p:tgtEl>
                                          <p:spTgt spid="4099">
                                            <p:txEl>
                                              <p:pRg st="4" end="4"/>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4099">
                                            <p:txEl>
                                              <p:pRg st="4" end="4"/>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4099">
                                            <p:txEl>
                                              <p:pRg st="4" end="4"/>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4099">
                                            <p:txEl>
                                              <p:pRg st="4" end="4"/>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4099">
                                            <p:txEl>
                                              <p:pRg st="4" end="4"/>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4099">
                                            <p:txEl>
                                              <p:pRg st="4" end="4"/>
                                            </p:txEl>
                                          </p:spTgt>
                                        </p:tgtEl>
                                      </p:cBhvr>
                                      <p:to x="100000" y="60000"/>
                                    </p:animScale>
                                    <p:animScale>
                                      <p:cBhvr>
                                        <p:cTn id="104" dur="166" decel="50000">
                                          <p:stCondLst>
                                            <p:cond delay="676"/>
                                          </p:stCondLst>
                                        </p:cTn>
                                        <p:tgtEl>
                                          <p:spTgt spid="4099">
                                            <p:txEl>
                                              <p:pRg st="4" end="4"/>
                                            </p:txEl>
                                          </p:spTgt>
                                        </p:tgtEl>
                                      </p:cBhvr>
                                      <p:to x="100000" y="100000"/>
                                    </p:animScale>
                                    <p:animScale>
                                      <p:cBhvr>
                                        <p:cTn id="105" dur="26">
                                          <p:stCondLst>
                                            <p:cond delay="1312"/>
                                          </p:stCondLst>
                                        </p:cTn>
                                        <p:tgtEl>
                                          <p:spTgt spid="4099">
                                            <p:txEl>
                                              <p:pRg st="4" end="4"/>
                                            </p:txEl>
                                          </p:spTgt>
                                        </p:tgtEl>
                                      </p:cBhvr>
                                      <p:to x="100000" y="80000"/>
                                    </p:animScale>
                                    <p:animScale>
                                      <p:cBhvr>
                                        <p:cTn id="106" dur="166" decel="50000">
                                          <p:stCondLst>
                                            <p:cond delay="1338"/>
                                          </p:stCondLst>
                                        </p:cTn>
                                        <p:tgtEl>
                                          <p:spTgt spid="4099">
                                            <p:txEl>
                                              <p:pRg st="4" end="4"/>
                                            </p:txEl>
                                          </p:spTgt>
                                        </p:tgtEl>
                                      </p:cBhvr>
                                      <p:to x="100000" y="100000"/>
                                    </p:animScale>
                                    <p:animScale>
                                      <p:cBhvr>
                                        <p:cTn id="107" dur="26">
                                          <p:stCondLst>
                                            <p:cond delay="1642"/>
                                          </p:stCondLst>
                                        </p:cTn>
                                        <p:tgtEl>
                                          <p:spTgt spid="4099">
                                            <p:txEl>
                                              <p:pRg st="4" end="4"/>
                                            </p:txEl>
                                          </p:spTgt>
                                        </p:tgtEl>
                                      </p:cBhvr>
                                      <p:to x="100000" y="90000"/>
                                    </p:animScale>
                                    <p:animScale>
                                      <p:cBhvr>
                                        <p:cTn id="108" dur="166" decel="50000">
                                          <p:stCondLst>
                                            <p:cond delay="1668"/>
                                          </p:stCondLst>
                                        </p:cTn>
                                        <p:tgtEl>
                                          <p:spTgt spid="4099">
                                            <p:txEl>
                                              <p:pRg st="4" end="4"/>
                                            </p:txEl>
                                          </p:spTgt>
                                        </p:tgtEl>
                                      </p:cBhvr>
                                      <p:to x="100000" y="100000"/>
                                    </p:animScale>
                                    <p:animScale>
                                      <p:cBhvr>
                                        <p:cTn id="109" dur="26">
                                          <p:stCondLst>
                                            <p:cond delay="1808"/>
                                          </p:stCondLst>
                                        </p:cTn>
                                        <p:tgtEl>
                                          <p:spTgt spid="4099">
                                            <p:txEl>
                                              <p:pRg st="4" end="4"/>
                                            </p:txEl>
                                          </p:spTgt>
                                        </p:tgtEl>
                                      </p:cBhvr>
                                      <p:to x="100000" y="95000"/>
                                    </p:animScale>
                                    <p:animScale>
                                      <p:cBhvr>
                                        <p:cTn id="110" dur="166" decel="50000">
                                          <p:stCondLst>
                                            <p:cond delay="1834"/>
                                          </p:stCondLst>
                                        </p:cTn>
                                        <p:tgtEl>
                                          <p:spTgt spid="4099">
                                            <p:txEl>
                                              <p:pRg st="4" end="4"/>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nodeType="clickEffect">
                                  <p:stCondLst>
                                    <p:cond delay="0"/>
                                  </p:stCondLst>
                                  <p:childTnLst>
                                    <p:set>
                                      <p:cBhvr>
                                        <p:cTn id="114" dur="1" fill="hold">
                                          <p:stCondLst>
                                            <p:cond delay="0"/>
                                          </p:stCondLst>
                                        </p:cTn>
                                        <p:tgtEl>
                                          <p:spTgt spid="4099">
                                            <p:txEl>
                                              <p:pRg st="5" end="5"/>
                                            </p:txEl>
                                          </p:spTgt>
                                        </p:tgtEl>
                                        <p:attrNameLst>
                                          <p:attrName>style.visibility</p:attrName>
                                        </p:attrNameLst>
                                      </p:cBhvr>
                                      <p:to>
                                        <p:strVal val="visible"/>
                                      </p:to>
                                    </p:set>
                                    <p:animEffect transition="in" filter="wipe(down)">
                                      <p:cBhvr>
                                        <p:cTn id="115" dur="580">
                                          <p:stCondLst>
                                            <p:cond delay="0"/>
                                          </p:stCondLst>
                                        </p:cTn>
                                        <p:tgtEl>
                                          <p:spTgt spid="4099">
                                            <p:txEl>
                                              <p:pRg st="5" end="5"/>
                                            </p:txEl>
                                          </p:spTgt>
                                        </p:tgtEl>
                                      </p:cBhvr>
                                    </p:animEffect>
                                    <p:anim calcmode="lin" valueType="num">
                                      <p:cBhvr>
                                        <p:cTn id="116" dur="1822" tmFilter="0,0; 0.14,0.36; 0.43,0.73; 0.71,0.91; 1.0,1.0">
                                          <p:stCondLst>
                                            <p:cond delay="0"/>
                                          </p:stCondLst>
                                        </p:cTn>
                                        <p:tgtEl>
                                          <p:spTgt spid="4099">
                                            <p:txEl>
                                              <p:pRg st="5" end="5"/>
                                            </p:tx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4099">
                                            <p:txEl>
                                              <p:pRg st="5" end="5"/>
                                            </p:tx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4099">
                                            <p:txEl>
                                              <p:pRg st="5" end="5"/>
                                            </p:tx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4099">
                                            <p:txEl>
                                              <p:pRg st="5" end="5"/>
                                            </p:tx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4099">
                                            <p:txEl>
                                              <p:pRg st="5" end="5"/>
                                            </p:tx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4099">
                                            <p:txEl>
                                              <p:pRg st="5" end="5"/>
                                            </p:txEl>
                                          </p:spTgt>
                                        </p:tgtEl>
                                      </p:cBhvr>
                                      <p:to x="100000" y="60000"/>
                                    </p:animScale>
                                    <p:animScale>
                                      <p:cBhvr>
                                        <p:cTn id="122" dur="166" decel="50000">
                                          <p:stCondLst>
                                            <p:cond delay="676"/>
                                          </p:stCondLst>
                                        </p:cTn>
                                        <p:tgtEl>
                                          <p:spTgt spid="4099">
                                            <p:txEl>
                                              <p:pRg st="5" end="5"/>
                                            </p:txEl>
                                          </p:spTgt>
                                        </p:tgtEl>
                                      </p:cBhvr>
                                      <p:to x="100000" y="100000"/>
                                    </p:animScale>
                                    <p:animScale>
                                      <p:cBhvr>
                                        <p:cTn id="123" dur="26">
                                          <p:stCondLst>
                                            <p:cond delay="1312"/>
                                          </p:stCondLst>
                                        </p:cTn>
                                        <p:tgtEl>
                                          <p:spTgt spid="4099">
                                            <p:txEl>
                                              <p:pRg st="5" end="5"/>
                                            </p:txEl>
                                          </p:spTgt>
                                        </p:tgtEl>
                                      </p:cBhvr>
                                      <p:to x="100000" y="80000"/>
                                    </p:animScale>
                                    <p:animScale>
                                      <p:cBhvr>
                                        <p:cTn id="124" dur="166" decel="50000">
                                          <p:stCondLst>
                                            <p:cond delay="1338"/>
                                          </p:stCondLst>
                                        </p:cTn>
                                        <p:tgtEl>
                                          <p:spTgt spid="4099">
                                            <p:txEl>
                                              <p:pRg st="5" end="5"/>
                                            </p:txEl>
                                          </p:spTgt>
                                        </p:tgtEl>
                                      </p:cBhvr>
                                      <p:to x="100000" y="100000"/>
                                    </p:animScale>
                                    <p:animScale>
                                      <p:cBhvr>
                                        <p:cTn id="125" dur="26">
                                          <p:stCondLst>
                                            <p:cond delay="1642"/>
                                          </p:stCondLst>
                                        </p:cTn>
                                        <p:tgtEl>
                                          <p:spTgt spid="4099">
                                            <p:txEl>
                                              <p:pRg st="5" end="5"/>
                                            </p:txEl>
                                          </p:spTgt>
                                        </p:tgtEl>
                                      </p:cBhvr>
                                      <p:to x="100000" y="90000"/>
                                    </p:animScale>
                                    <p:animScale>
                                      <p:cBhvr>
                                        <p:cTn id="126" dur="166" decel="50000">
                                          <p:stCondLst>
                                            <p:cond delay="1668"/>
                                          </p:stCondLst>
                                        </p:cTn>
                                        <p:tgtEl>
                                          <p:spTgt spid="4099">
                                            <p:txEl>
                                              <p:pRg st="5" end="5"/>
                                            </p:txEl>
                                          </p:spTgt>
                                        </p:tgtEl>
                                      </p:cBhvr>
                                      <p:to x="100000" y="100000"/>
                                    </p:animScale>
                                    <p:animScale>
                                      <p:cBhvr>
                                        <p:cTn id="127" dur="26">
                                          <p:stCondLst>
                                            <p:cond delay="1808"/>
                                          </p:stCondLst>
                                        </p:cTn>
                                        <p:tgtEl>
                                          <p:spTgt spid="4099">
                                            <p:txEl>
                                              <p:pRg st="5" end="5"/>
                                            </p:txEl>
                                          </p:spTgt>
                                        </p:tgtEl>
                                      </p:cBhvr>
                                      <p:to x="100000" y="95000"/>
                                    </p:animScale>
                                    <p:animScale>
                                      <p:cBhvr>
                                        <p:cTn id="128" dur="166" decel="50000">
                                          <p:stCondLst>
                                            <p:cond delay="1834"/>
                                          </p:stCondLst>
                                        </p:cTn>
                                        <p:tgtEl>
                                          <p:spTgt spid="4099">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marL="838200" indent="-838200"/>
            <a:r>
              <a:rPr lang="da-DK" b="1">
                <a:solidFill>
                  <a:srgbClr val="FFFF00"/>
                </a:solidFill>
              </a:rPr>
              <a:t>Ørkenens klima</a:t>
            </a:r>
          </a:p>
        </p:txBody>
      </p:sp>
      <p:sp>
        <p:nvSpPr>
          <p:cNvPr id="5123" name="Rectangle 3"/>
          <p:cNvSpPr>
            <a:spLocks noGrp="1" noChangeArrowheads="1"/>
          </p:cNvSpPr>
          <p:nvPr>
            <p:ph type="body" idx="1"/>
          </p:nvPr>
        </p:nvSpPr>
        <p:spPr/>
        <p:txBody>
          <a:bodyPr/>
          <a:lstStyle/>
          <a:p>
            <a:pPr>
              <a:lnSpc>
                <a:spcPct val="80000"/>
              </a:lnSpc>
            </a:pPr>
            <a:r>
              <a:rPr lang="da-DK" sz="3600">
                <a:solidFill>
                  <a:schemeClr val="bg1"/>
                </a:solidFill>
              </a:rPr>
              <a:t>Tørke – fælles for alle ørkener ca. 200 mm. regn til aldrig</a:t>
            </a:r>
          </a:p>
          <a:p>
            <a:pPr>
              <a:lnSpc>
                <a:spcPct val="80000"/>
              </a:lnSpc>
            </a:pPr>
            <a:r>
              <a:rPr lang="da-DK" sz="3600">
                <a:solidFill>
                  <a:schemeClr val="bg1"/>
                </a:solidFill>
              </a:rPr>
              <a:t>Ekstrem varme </a:t>
            </a:r>
          </a:p>
          <a:p>
            <a:pPr>
              <a:lnSpc>
                <a:spcPct val="80000"/>
              </a:lnSpc>
            </a:pPr>
            <a:r>
              <a:rPr lang="da-DK" sz="3600">
                <a:solidFill>
                  <a:schemeClr val="bg1"/>
                </a:solidFill>
              </a:rPr>
              <a:t>Kulde, </a:t>
            </a:r>
          </a:p>
          <a:p>
            <a:pPr>
              <a:lnSpc>
                <a:spcPct val="80000"/>
              </a:lnSpc>
            </a:pPr>
            <a:r>
              <a:rPr lang="da-DK" sz="3600">
                <a:solidFill>
                  <a:schemeClr val="bg1"/>
                </a:solidFill>
              </a:rPr>
              <a:t>Tåge </a:t>
            </a:r>
          </a:p>
          <a:p>
            <a:pPr>
              <a:lnSpc>
                <a:spcPct val="80000"/>
              </a:lnSpc>
            </a:pPr>
            <a:r>
              <a:rPr lang="da-DK" sz="3600">
                <a:solidFill>
                  <a:schemeClr val="bg1"/>
                </a:solidFill>
              </a:rPr>
              <a:t>Blæst.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wipe(down)">
                                      <p:cBhvr>
                                        <p:cTn id="7" dur="580">
                                          <p:stCondLst>
                                            <p:cond delay="0"/>
                                          </p:stCondLst>
                                        </p:cTn>
                                        <p:tgtEl>
                                          <p:spTgt spid="5123">
                                            <p:txEl>
                                              <p:pRg st="0" end="0"/>
                                            </p:txEl>
                                          </p:spTgt>
                                        </p:tgtEl>
                                      </p:cBhvr>
                                    </p:animEffect>
                                    <p:anim calcmode="lin" valueType="num">
                                      <p:cBhvr>
                                        <p:cTn id="8" dur="1822" tmFilter="0,0; 0.14,0.36; 0.43,0.73; 0.71,0.91; 1.0,1.0">
                                          <p:stCondLst>
                                            <p:cond delay="0"/>
                                          </p:stCondLst>
                                        </p:cTn>
                                        <p:tgtEl>
                                          <p:spTgt spid="512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12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12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12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12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123">
                                            <p:txEl>
                                              <p:pRg st="0" end="0"/>
                                            </p:txEl>
                                          </p:spTgt>
                                        </p:tgtEl>
                                      </p:cBhvr>
                                      <p:to x="100000" y="60000"/>
                                    </p:animScale>
                                    <p:animScale>
                                      <p:cBhvr>
                                        <p:cTn id="14" dur="166" decel="50000">
                                          <p:stCondLst>
                                            <p:cond delay="676"/>
                                          </p:stCondLst>
                                        </p:cTn>
                                        <p:tgtEl>
                                          <p:spTgt spid="5123">
                                            <p:txEl>
                                              <p:pRg st="0" end="0"/>
                                            </p:txEl>
                                          </p:spTgt>
                                        </p:tgtEl>
                                      </p:cBhvr>
                                      <p:to x="100000" y="100000"/>
                                    </p:animScale>
                                    <p:animScale>
                                      <p:cBhvr>
                                        <p:cTn id="15" dur="26">
                                          <p:stCondLst>
                                            <p:cond delay="1312"/>
                                          </p:stCondLst>
                                        </p:cTn>
                                        <p:tgtEl>
                                          <p:spTgt spid="5123">
                                            <p:txEl>
                                              <p:pRg st="0" end="0"/>
                                            </p:txEl>
                                          </p:spTgt>
                                        </p:tgtEl>
                                      </p:cBhvr>
                                      <p:to x="100000" y="80000"/>
                                    </p:animScale>
                                    <p:animScale>
                                      <p:cBhvr>
                                        <p:cTn id="16" dur="166" decel="50000">
                                          <p:stCondLst>
                                            <p:cond delay="1338"/>
                                          </p:stCondLst>
                                        </p:cTn>
                                        <p:tgtEl>
                                          <p:spTgt spid="5123">
                                            <p:txEl>
                                              <p:pRg st="0" end="0"/>
                                            </p:txEl>
                                          </p:spTgt>
                                        </p:tgtEl>
                                      </p:cBhvr>
                                      <p:to x="100000" y="100000"/>
                                    </p:animScale>
                                    <p:animScale>
                                      <p:cBhvr>
                                        <p:cTn id="17" dur="26">
                                          <p:stCondLst>
                                            <p:cond delay="1642"/>
                                          </p:stCondLst>
                                        </p:cTn>
                                        <p:tgtEl>
                                          <p:spTgt spid="5123">
                                            <p:txEl>
                                              <p:pRg st="0" end="0"/>
                                            </p:txEl>
                                          </p:spTgt>
                                        </p:tgtEl>
                                      </p:cBhvr>
                                      <p:to x="100000" y="90000"/>
                                    </p:animScale>
                                    <p:animScale>
                                      <p:cBhvr>
                                        <p:cTn id="18" dur="166" decel="50000">
                                          <p:stCondLst>
                                            <p:cond delay="1668"/>
                                          </p:stCondLst>
                                        </p:cTn>
                                        <p:tgtEl>
                                          <p:spTgt spid="5123">
                                            <p:txEl>
                                              <p:pRg st="0" end="0"/>
                                            </p:txEl>
                                          </p:spTgt>
                                        </p:tgtEl>
                                      </p:cBhvr>
                                      <p:to x="100000" y="100000"/>
                                    </p:animScale>
                                    <p:animScale>
                                      <p:cBhvr>
                                        <p:cTn id="19" dur="26">
                                          <p:stCondLst>
                                            <p:cond delay="1808"/>
                                          </p:stCondLst>
                                        </p:cTn>
                                        <p:tgtEl>
                                          <p:spTgt spid="5123">
                                            <p:txEl>
                                              <p:pRg st="0" end="0"/>
                                            </p:txEl>
                                          </p:spTgt>
                                        </p:tgtEl>
                                      </p:cBhvr>
                                      <p:to x="100000" y="95000"/>
                                    </p:animScale>
                                    <p:animScale>
                                      <p:cBhvr>
                                        <p:cTn id="20" dur="166" decel="50000">
                                          <p:stCondLst>
                                            <p:cond delay="1834"/>
                                          </p:stCondLst>
                                        </p:cTn>
                                        <p:tgtEl>
                                          <p:spTgt spid="512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5123">
                                            <p:txEl>
                                              <p:pRg st="1" end="1"/>
                                            </p:txEl>
                                          </p:spTgt>
                                        </p:tgtEl>
                                        <p:attrNameLst>
                                          <p:attrName>style.visibility</p:attrName>
                                        </p:attrNameLst>
                                      </p:cBhvr>
                                      <p:to>
                                        <p:strVal val="visible"/>
                                      </p:to>
                                    </p:set>
                                    <p:animEffect transition="in" filter="wipe(down)">
                                      <p:cBhvr>
                                        <p:cTn id="25" dur="580">
                                          <p:stCondLst>
                                            <p:cond delay="0"/>
                                          </p:stCondLst>
                                        </p:cTn>
                                        <p:tgtEl>
                                          <p:spTgt spid="5123">
                                            <p:txEl>
                                              <p:pRg st="1" end="1"/>
                                            </p:txEl>
                                          </p:spTgt>
                                        </p:tgtEl>
                                      </p:cBhvr>
                                    </p:animEffect>
                                    <p:anim calcmode="lin" valueType="num">
                                      <p:cBhvr>
                                        <p:cTn id="26" dur="1822" tmFilter="0,0; 0.14,0.36; 0.43,0.73; 0.71,0.91; 1.0,1.0">
                                          <p:stCondLst>
                                            <p:cond delay="0"/>
                                          </p:stCondLst>
                                        </p:cTn>
                                        <p:tgtEl>
                                          <p:spTgt spid="512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12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12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12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12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5123">
                                            <p:txEl>
                                              <p:pRg st="1" end="1"/>
                                            </p:txEl>
                                          </p:spTgt>
                                        </p:tgtEl>
                                      </p:cBhvr>
                                      <p:to x="100000" y="60000"/>
                                    </p:animScale>
                                    <p:animScale>
                                      <p:cBhvr>
                                        <p:cTn id="32" dur="166" decel="50000">
                                          <p:stCondLst>
                                            <p:cond delay="676"/>
                                          </p:stCondLst>
                                        </p:cTn>
                                        <p:tgtEl>
                                          <p:spTgt spid="5123">
                                            <p:txEl>
                                              <p:pRg st="1" end="1"/>
                                            </p:txEl>
                                          </p:spTgt>
                                        </p:tgtEl>
                                      </p:cBhvr>
                                      <p:to x="100000" y="100000"/>
                                    </p:animScale>
                                    <p:animScale>
                                      <p:cBhvr>
                                        <p:cTn id="33" dur="26">
                                          <p:stCondLst>
                                            <p:cond delay="1312"/>
                                          </p:stCondLst>
                                        </p:cTn>
                                        <p:tgtEl>
                                          <p:spTgt spid="5123">
                                            <p:txEl>
                                              <p:pRg st="1" end="1"/>
                                            </p:txEl>
                                          </p:spTgt>
                                        </p:tgtEl>
                                      </p:cBhvr>
                                      <p:to x="100000" y="80000"/>
                                    </p:animScale>
                                    <p:animScale>
                                      <p:cBhvr>
                                        <p:cTn id="34" dur="166" decel="50000">
                                          <p:stCondLst>
                                            <p:cond delay="1338"/>
                                          </p:stCondLst>
                                        </p:cTn>
                                        <p:tgtEl>
                                          <p:spTgt spid="5123">
                                            <p:txEl>
                                              <p:pRg st="1" end="1"/>
                                            </p:txEl>
                                          </p:spTgt>
                                        </p:tgtEl>
                                      </p:cBhvr>
                                      <p:to x="100000" y="100000"/>
                                    </p:animScale>
                                    <p:animScale>
                                      <p:cBhvr>
                                        <p:cTn id="35" dur="26">
                                          <p:stCondLst>
                                            <p:cond delay="1642"/>
                                          </p:stCondLst>
                                        </p:cTn>
                                        <p:tgtEl>
                                          <p:spTgt spid="5123">
                                            <p:txEl>
                                              <p:pRg st="1" end="1"/>
                                            </p:txEl>
                                          </p:spTgt>
                                        </p:tgtEl>
                                      </p:cBhvr>
                                      <p:to x="100000" y="90000"/>
                                    </p:animScale>
                                    <p:animScale>
                                      <p:cBhvr>
                                        <p:cTn id="36" dur="166" decel="50000">
                                          <p:stCondLst>
                                            <p:cond delay="1668"/>
                                          </p:stCondLst>
                                        </p:cTn>
                                        <p:tgtEl>
                                          <p:spTgt spid="5123">
                                            <p:txEl>
                                              <p:pRg st="1" end="1"/>
                                            </p:txEl>
                                          </p:spTgt>
                                        </p:tgtEl>
                                      </p:cBhvr>
                                      <p:to x="100000" y="100000"/>
                                    </p:animScale>
                                    <p:animScale>
                                      <p:cBhvr>
                                        <p:cTn id="37" dur="26">
                                          <p:stCondLst>
                                            <p:cond delay="1808"/>
                                          </p:stCondLst>
                                        </p:cTn>
                                        <p:tgtEl>
                                          <p:spTgt spid="5123">
                                            <p:txEl>
                                              <p:pRg st="1" end="1"/>
                                            </p:txEl>
                                          </p:spTgt>
                                        </p:tgtEl>
                                      </p:cBhvr>
                                      <p:to x="100000" y="95000"/>
                                    </p:animScale>
                                    <p:animScale>
                                      <p:cBhvr>
                                        <p:cTn id="38" dur="166" decel="50000">
                                          <p:stCondLst>
                                            <p:cond delay="1834"/>
                                          </p:stCondLst>
                                        </p:cTn>
                                        <p:tgtEl>
                                          <p:spTgt spid="512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5123">
                                            <p:txEl>
                                              <p:pRg st="2" end="2"/>
                                            </p:txEl>
                                          </p:spTgt>
                                        </p:tgtEl>
                                        <p:attrNameLst>
                                          <p:attrName>style.visibility</p:attrName>
                                        </p:attrNameLst>
                                      </p:cBhvr>
                                      <p:to>
                                        <p:strVal val="visible"/>
                                      </p:to>
                                    </p:set>
                                    <p:animEffect transition="in" filter="wipe(down)">
                                      <p:cBhvr>
                                        <p:cTn id="43" dur="580">
                                          <p:stCondLst>
                                            <p:cond delay="0"/>
                                          </p:stCondLst>
                                        </p:cTn>
                                        <p:tgtEl>
                                          <p:spTgt spid="5123">
                                            <p:txEl>
                                              <p:pRg st="2" end="2"/>
                                            </p:txEl>
                                          </p:spTgt>
                                        </p:tgtEl>
                                      </p:cBhvr>
                                    </p:animEffect>
                                    <p:anim calcmode="lin" valueType="num">
                                      <p:cBhvr>
                                        <p:cTn id="44" dur="1822" tmFilter="0,0; 0.14,0.36; 0.43,0.73; 0.71,0.91; 1.0,1.0">
                                          <p:stCondLst>
                                            <p:cond delay="0"/>
                                          </p:stCondLst>
                                        </p:cTn>
                                        <p:tgtEl>
                                          <p:spTgt spid="512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512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512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512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512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5123">
                                            <p:txEl>
                                              <p:pRg st="2" end="2"/>
                                            </p:txEl>
                                          </p:spTgt>
                                        </p:tgtEl>
                                      </p:cBhvr>
                                      <p:to x="100000" y="60000"/>
                                    </p:animScale>
                                    <p:animScale>
                                      <p:cBhvr>
                                        <p:cTn id="50" dur="166" decel="50000">
                                          <p:stCondLst>
                                            <p:cond delay="676"/>
                                          </p:stCondLst>
                                        </p:cTn>
                                        <p:tgtEl>
                                          <p:spTgt spid="5123">
                                            <p:txEl>
                                              <p:pRg st="2" end="2"/>
                                            </p:txEl>
                                          </p:spTgt>
                                        </p:tgtEl>
                                      </p:cBhvr>
                                      <p:to x="100000" y="100000"/>
                                    </p:animScale>
                                    <p:animScale>
                                      <p:cBhvr>
                                        <p:cTn id="51" dur="26">
                                          <p:stCondLst>
                                            <p:cond delay="1312"/>
                                          </p:stCondLst>
                                        </p:cTn>
                                        <p:tgtEl>
                                          <p:spTgt spid="5123">
                                            <p:txEl>
                                              <p:pRg st="2" end="2"/>
                                            </p:txEl>
                                          </p:spTgt>
                                        </p:tgtEl>
                                      </p:cBhvr>
                                      <p:to x="100000" y="80000"/>
                                    </p:animScale>
                                    <p:animScale>
                                      <p:cBhvr>
                                        <p:cTn id="52" dur="166" decel="50000">
                                          <p:stCondLst>
                                            <p:cond delay="1338"/>
                                          </p:stCondLst>
                                        </p:cTn>
                                        <p:tgtEl>
                                          <p:spTgt spid="5123">
                                            <p:txEl>
                                              <p:pRg st="2" end="2"/>
                                            </p:txEl>
                                          </p:spTgt>
                                        </p:tgtEl>
                                      </p:cBhvr>
                                      <p:to x="100000" y="100000"/>
                                    </p:animScale>
                                    <p:animScale>
                                      <p:cBhvr>
                                        <p:cTn id="53" dur="26">
                                          <p:stCondLst>
                                            <p:cond delay="1642"/>
                                          </p:stCondLst>
                                        </p:cTn>
                                        <p:tgtEl>
                                          <p:spTgt spid="5123">
                                            <p:txEl>
                                              <p:pRg st="2" end="2"/>
                                            </p:txEl>
                                          </p:spTgt>
                                        </p:tgtEl>
                                      </p:cBhvr>
                                      <p:to x="100000" y="90000"/>
                                    </p:animScale>
                                    <p:animScale>
                                      <p:cBhvr>
                                        <p:cTn id="54" dur="166" decel="50000">
                                          <p:stCondLst>
                                            <p:cond delay="1668"/>
                                          </p:stCondLst>
                                        </p:cTn>
                                        <p:tgtEl>
                                          <p:spTgt spid="5123">
                                            <p:txEl>
                                              <p:pRg st="2" end="2"/>
                                            </p:txEl>
                                          </p:spTgt>
                                        </p:tgtEl>
                                      </p:cBhvr>
                                      <p:to x="100000" y="100000"/>
                                    </p:animScale>
                                    <p:animScale>
                                      <p:cBhvr>
                                        <p:cTn id="55" dur="26">
                                          <p:stCondLst>
                                            <p:cond delay="1808"/>
                                          </p:stCondLst>
                                        </p:cTn>
                                        <p:tgtEl>
                                          <p:spTgt spid="5123">
                                            <p:txEl>
                                              <p:pRg st="2" end="2"/>
                                            </p:txEl>
                                          </p:spTgt>
                                        </p:tgtEl>
                                      </p:cBhvr>
                                      <p:to x="100000" y="95000"/>
                                    </p:animScale>
                                    <p:animScale>
                                      <p:cBhvr>
                                        <p:cTn id="56" dur="166" decel="50000">
                                          <p:stCondLst>
                                            <p:cond delay="1834"/>
                                          </p:stCondLst>
                                        </p:cTn>
                                        <p:tgtEl>
                                          <p:spTgt spid="512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5123">
                                            <p:txEl>
                                              <p:pRg st="3" end="3"/>
                                            </p:txEl>
                                          </p:spTgt>
                                        </p:tgtEl>
                                        <p:attrNameLst>
                                          <p:attrName>style.visibility</p:attrName>
                                        </p:attrNameLst>
                                      </p:cBhvr>
                                      <p:to>
                                        <p:strVal val="visible"/>
                                      </p:to>
                                    </p:set>
                                    <p:animEffect transition="in" filter="wipe(down)">
                                      <p:cBhvr>
                                        <p:cTn id="61" dur="580">
                                          <p:stCondLst>
                                            <p:cond delay="0"/>
                                          </p:stCondLst>
                                        </p:cTn>
                                        <p:tgtEl>
                                          <p:spTgt spid="5123">
                                            <p:txEl>
                                              <p:pRg st="3" end="3"/>
                                            </p:txEl>
                                          </p:spTgt>
                                        </p:tgtEl>
                                      </p:cBhvr>
                                    </p:animEffect>
                                    <p:anim calcmode="lin" valueType="num">
                                      <p:cBhvr>
                                        <p:cTn id="62" dur="1822" tmFilter="0,0; 0.14,0.36; 0.43,0.73; 0.71,0.91; 1.0,1.0">
                                          <p:stCondLst>
                                            <p:cond delay="0"/>
                                          </p:stCondLst>
                                        </p:cTn>
                                        <p:tgtEl>
                                          <p:spTgt spid="512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512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512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512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512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5123">
                                            <p:txEl>
                                              <p:pRg st="3" end="3"/>
                                            </p:txEl>
                                          </p:spTgt>
                                        </p:tgtEl>
                                      </p:cBhvr>
                                      <p:to x="100000" y="60000"/>
                                    </p:animScale>
                                    <p:animScale>
                                      <p:cBhvr>
                                        <p:cTn id="68" dur="166" decel="50000">
                                          <p:stCondLst>
                                            <p:cond delay="676"/>
                                          </p:stCondLst>
                                        </p:cTn>
                                        <p:tgtEl>
                                          <p:spTgt spid="5123">
                                            <p:txEl>
                                              <p:pRg st="3" end="3"/>
                                            </p:txEl>
                                          </p:spTgt>
                                        </p:tgtEl>
                                      </p:cBhvr>
                                      <p:to x="100000" y="100000"/>
                                    </p:animScale>
                                    <p:animScale>
                                      <p:cBhvr>
                                        <p:cTn id="69" dur="26">
                                          <p:stCondLst>
                                            <p:cond delay="1312"/>
                                          </p:stCondLst>
                                        </p:cTn>
                                        <p:tgtEl>
                                          <p:spTgt spid="5123">
                                            <p:txEl>
                                              <p:pRg st="3" end="3"/>
                                            </p:txEl>
                                          </p:spTgt>
                                        </p:tgtEl>
                                      </p:cBhvr>
                                      <p:to x="100000" y="80000"/>
                                    </p:animScale>
                                    <p:animScale>
                                      <p:cBhvr>
                                        <p:cTn id="70" dur="166" decel="50000">
                                          <p:stCondLst>
                                            <p:cond delay="1338"/>
                                          </p:stCondLst>
                                        </p:cTn>
                                        <p:tgtEl>
                                          <p:spTgt spid="5123">
                                            <p:txEl>
                                              <p:pRg st="3" end="3"/>
                                            </p:txEl>
                                          </p:spTgt>
                                        </p:tgtEl>
                                      </p:cBhvr>
                                      <p:to x="100000" y="100000"/>
                                    </p:animScale>
                                    <p:animScale>
                                      <p:cBhvr>
                                        <p:cTn id="71" dur="26">
                                          <p:stCondLst>
                                            <p:cond delay="1642"/>
                                          </p:stCondLst>
                                        </p:cTn>
                                        <p:tgtEl>
                                          <p:spTgt spid="5123">
                                            <p:txEl>
                                              <p:pRg st="3" end="3"/>
                                            </p:txEl>
                                          </p:spTgt>
                                        </p:tgtEl>
                                      </p:cBhvr>
                                      <p:to x="100000" y="90000"/>
                                    </p:animScale>
                                    <p:animScale>
                                      <p:cBhvr>
                                        <p:cTn id="72" dur="166" decel="50000">
                                          <p:stCondLst>
                                            <p:cond delay="1668"/>
                                          </p:stCondLst>
                                        </p:cTn>
                                        <p:tgtEl>
                                          <p:spTgt spid="5123">
                                            <p:txEl>
                                              <p:pRg st="3" end="3"/>
                                            </p:txEl>
                                          </p:spTgt>
                                        </p:tgtEl>
                                      </p:cBhvr>
                                      <p:to x="100000" y="100000"/>
                                    </p:animScale>
                                    <p:animScale>
                                      <p:cBhvr>
                                        <p:cTn id="73" dur="26">
                                          <p:stCondLst>
                                            <p:cond delay="1808"/>
                                          </p:stCondLst>
                                        </p:cTn>
                                        <p:tgtEl>
                                          <p:spTgt spid="5123">
                                            <p:txEl>
                                              <p:pRg st="3" end="3"/>
                                            </p:txEl>
                                          </p:spTgt>
                                        </p:tgtEl>
                                      </p:cBhvr>
                                      <p:to x="100000" y="95000"/>
                                    </p:animScale>
                                    <p:animScale>
                                      <p:cBhvr>
                                        <p:cTn id="74" dur="166" decel="50000">
                                          <p:stCondLst>
                                            <p:cond delay="1834"/>
                                          </p:stCondLst>
                                        </p:cTn>
                                        <p:tgtEl>
                                          <p:spTgt spid="5123">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5123">
                                            <p:txEl>
                                              <p:pRg st="4" end="4"/>
                                            </p:txEl>
                                          </p:spTgt>
                                        </p:tgtEl>
                                        <p:attrNameLst>
                                          <p:attrName>style.visibility</p:attrName>
                                        </p:attrNameLst>
                                      </p:cBhvr>
                                      <p:to>
                                        <p:strVal val="visible"/>
                                      </p:to>
                                    </p:set>
                                    <p:animEffect transition="in" filter="wipe(down)">
                                      <p:cBhvr>
                                        <p:cTn id="79" dur="580">
                                          <p:stCondLst>
                                            <p:cond delay="0"/>
                                          </p:stCondLst>
                                        </p:cTn>
                                        <p:tgtEl>
                                          <p:spTgt spid="5123">
                                            <p:txEl>
                                              <p:pRg st="4" end="4"/>
                                            </p:txEl>
                                          </p:spTgt>
                                        </p:tgtEl>
                                      </p:cBhvr>
                                    </p:animEffect>
                                    <p:anim calcmode="lin" valueType="num">
                                      <p:cBhvr>
                                        <p:cTn id="80" dur="1822" tmFilter="0,0; 0.14,0.36; 0.43,0.73; 0.71,0.91; 1.0,1.0">
                                          <p:stCondLst>
                                            <p:cond delay="0"/>
                                          </p:stCondLst>
                                        </p:cTn>
                                        <p:tgtEl>
                                          <p:spTgt spid="5123">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5123">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5123">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5123">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5123">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5123">
                                            <p:txEl>
                                              <p:pRg st="4" end="4"/>
                                            </p:txEl>
                                          </p:spTgt>
                                        </p:tgtEl>
                                      </p:cBhvr>
                                      <p:to x="100000" y="60000"/>
                                    </p:animScale>
                                    <p:animScale>
                                      <p:cBhvr>
                                        <p:cTn id="86" dur="166" decel="50000">
                                          <p:stCondLst>
                                            <p:cond delay="676"/>
                                          </p:stCondLst>
                                        </p:cTn>
                                        <p:tgtEl>
                                          <p:spTgt spid="5123">
                                            <p:txEl>
                                              <p:pRg st="4" end="4"/>
                                            </p:txEl>
                                          </p:spTgt>
                                        </p:tgtEl>
                                      </p:cBhvr>
                                      <p:to x="100000" y="100000"/>
                                    </p:animScale>
                                    <p:animScale>
                                      <p:cBhvr>
                                        <p:cTn id="87" dur="26">
                                          <p:stCondLst>
                                            <p:cond delay="1312"/>
                                          </p:stCondLst>
                                        </p:cTn>
                                        <p:tgtEl>
                                          <p:spTgt spid="5123">
                                            <p:txEl>
                                              <p:pRg st="4" end="4"/>
                                            </p:txEl>
                                          </p:spTgt>
                                        </p:tgtEl>
                                      </p:cBhvr>
                                      <p:to x="100000" y="80000"/>
                                    </p:animScale>
                                    <p:animScale>
                                      <p:cBhvr>
                                        <p:cTn id="88" dur="166" decel="50000">
                                          <p:stCondLst>
                                            <p:cond delay="1338"/>
                                          </p:stCondLst>
                                        </p:cTn>
                                        <p:tgtEl>
                                          <p:spTgt spid="5123">
                                            <p:txEl>
                                              <p:pRg st="4" end="4"/>
                                            </p:txEl>
                                          </p:spTgt>
                                        </p:tgtEl>
                                      </p:cBhvr>
                                      <p:to x="100000" y="100000"/>
                                    </p:animScale>
                                    <p:animScale>
                                      <p:cBhvr>
                                        <p:cTn id="89" dur="26">
                                          <p:stCondLst>
                                            <p:cond delay="1642"/>
                                          </p:stCondLst>
                                        </p:cTn>
                                        <p:tgtEl>
                                          <p:spTgt spid="5123">
                                            <p:txEl>
                                              <p:pRg st="4" end="4"/>
                                            </p:txEl>
                                          </p:spTgt>
                                        </p:tgtEl>
                                      </p:cBhvr>
                                      <p:to x="100000" y="90000"/>
                                    </p:animScale>
                                    <p:animScale>
                                      <p:cBhvr>
                                        <p:cTn id="90" dur="166" decel="50000">
                                          <p:stCondLst>
                                            <p:cond delay="1668"/>
                                          </p:stCondLst>
                                        </p:cTn>
                                        <p:tgtEl>
                                          <p:spTgt spid="5123">
                                            <p:txEl>
                                              <p:pRg st="4" end="4"/>
                                            </p:txEl>
                                          </p:spTgt>
                                        </p:tgtEl>
                                      </p:cBhvr>
                                      <p:to x="100000" y="100000"/>
                                    </p:animScale>
                                    <p:animScale>
                                      <p:cBhvr>
                                        <p:cTn id="91" dur="26">
                                          <p:stCondLst>
                                            <p:cond delay="1808"/>
                                          </p:stCondLst>
                                        </p:cTn>
                                        <p:tgtEl>
                                          <p:spTgt spid="5123">
                                            <p:txEl>
                                              <p:pRg st="4" end="4"/>
                                            </p:txEl>
                                          </p:spTgt>
                                        </p:tgtEl>
                                      </p:cBhvr>
                                      <p:to x="100000" y="95000"/>
                                    </p:animScale>
                                    <p:animScale>
                                      <p:cBhvr>
                                        <p:cTn id="92" dur="166" decel="50000">
                                          <p:stCondLst>
                                            <p:cond delay="1834"/>
                                          </p:stCondLst>
                                        </p:cTn>
                                        <p:tgtEl>
                                          <p:spTgt spid="512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marL="838200" indent="-838200"/>
            <a:r>
              <a:rPr lang="da-DK" b="1"/>
              <a:t>Ørkenens klima</a:t>
            </a:r>
          </a:p>
        </p:txBody>
      </p:sp>
      <p:sp>
        <p:nvSpPr>
          <p:cNvPr id="13315" name="Rectangle 3"/>
          <p:cNvSpPr>
            <a:spLocks noGrp="1" noChangeArrowheads="1"/>
          </p:cNvSpPr>
          <p:nvPr>
            <p:ph type="body" idx="1"/>
          </p:nvPr>
        </p:nvSpPr>
        <p:spPr/>
        <p:txBody>
          <a:bodyPr/>
          <a:lstStyle/>
          <a:p>
            <a:pPr>
              <a:lnSpc>
                <a:spcPct val="80000"/>
              </a:lnSpc>
              <a:buFontTx/>
              <a:buNone/>
            </a:pPr>
            <a:r>
              <a:rPr lang="da-DK"/>
              <a:t>Der er både varme og kolde ørkener.</a:t>
            </a:r>
          </a:p>
          <a:p>
            <a:pPr>
              <a:lnSpc>
                <a:spcPct val="80000"/>
              </a:lnSpc>
              <a:buFontTx/>
              <a:buNone/>
            </a:pPr>
            <a:r>
              <a:rPr lang="da-DK"/>
              <a:t> </a:t>
            </a:r>
          </a:p>
          <a:p>
            <a:pPr>
              <a:lnSpc>
                <a:spcPct val="80000"/>
              </a:lnSpc>
            </a:pPr>
            <a:r>
              <a:rPr lang="da-DK" sz="1800"/>
              <a:t>De varme ørkener ligger i to bælter på hver side af ækvator, </a:t>
            </a:r>
          </a:p>
          <a:p>
            <a:pPr>
              <a:lnSpc>
                <a:spcPct val="80000"/>
              </a:lnSpc>
            </a:pPr>
            <a:r>
              <a:rPr lang="da-DK" sz="1800"/>
              <a:t>I de meget varme ørkener, som ligger lidt nord for ækvator, f.eks. Sahara, bliver nætterne meget kolde. Solen får meget hurtigt varmet de bare klipper og sandet op, men sand og klipper afkøles lige så hurtigt igen, når solen forsvinder, og desuden er der ingen skyer til at holde på varmen. Man definerer en ørken som et sted der får mindre end 250 mm regn om året. I de tørreste ørkener falder der under 20 mm om året, i København falder der omkring 600 mm.</a:t>
            </a:r>
          </a:p>
          <a:p>
            <a:pPr>
              <a:lnSpc>
                <a:spcPct val="80000"/>
              </a:lnSpc>
            </a:pPr>
            <a:endParaRPr lang="da-DK" sz="1800"/>
          </a:p>
          <a:p>
            <a:pPr>
              <a:lnSpc>
                <a:spcPct val="80000"/>
              </a:lnSpc>
            </a:pPr>
            <a:r>
              <a:rPr lang="da-DK" sz="1800"/>
              <a:t>De kolde polarørkener på Grønland mod nord og på Antarktis mod syd. Også Asiens ørkener, Gobi ørkenen i Kina og Takla Makan ørkenen er meget kolde ørkener. Om vinteren forekommer meget høje minustemperaturer, </a:t>
            </a:r>
          </a:p>
          <a:p>
            <a:pPr>
              <a:lnSpc>
                <a:spcPct val="80000"/>
              </a:lnSpc>
            </a:pPr>
            <a:endParaRPr lang="da-DK" sz="1800"/>
          </a:p>
          <a:p>
            <a:pPr>
              <a:lnSpc>
                <a:spcPct val="80000"/>
              </a:lnSpc>
            </a:pPr>
            <a:endParaRPr lang="da-DK"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wipe(down)">
                                      <p:cBhvr>
                                        <p:cTn id="7" dur="580">
                                          <p:stCondLst>
                                            <p:cond delay="0"/>
                                          </p:stCondLst>
                                        </p:cTn>
                                        <p:tgtEl>
                                          <p:spTgt spid="13314"/>
                                        </p:tgtEl>
                                      </p:cBhvr>
                                    </p:animEffect>
                                    <p:anim calcmode="lin" valueType="num">
                                      <p:cBhvr>
                                        <p:cTn id="8" dur="1822" tmFilter="0,0; 0.14,0.36; 0.43,0.73; 0.71,0.91; 1.0,1.0">
                                          <p:stCondLst>
                                            <p:cond delay="0"/>
                                          </p:stCondLst>
                                        </p:cTn>
                                        <p:tgtEl>
                                          <p:spTgt spid="1331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331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331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331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3314"/>
                                        </p:tgtEl>
                                        <p:attrNameLst>
                                          <p:attrName>ppt_y</p:attrName>
                                        </p:attrNameLst>
                                      </p:cBhvr>
                                      <p:tavLst>
                                        <p:tav tm="0" fmla="#ppt_y-sin(pi*$)/81">
                                          <p:val>
                                            <p:fltVal val="0"/>
                                          </p:val>
                                        </p:tav>
                                        <p:tav tm="100000">
                                          <p:val>
                                            <p:fltVal val="1"/>
                                          </p:val>
                                        </p:tav>
                                      </p:tavLst>
                                    </p:anim>
                                    <p:animScale>
                                      <p:cBhvr>
                                        <p:cTn id="13" dur="26">
                                          <p:stCondLst>
                                            <p:cond delay="650"/>
                                          </p:stCondLst>
                                        </p:cTn>
                                        <p:tgtEl>
                                          <p:spTgt spid="13314"/>
                                        </p:tgtEl>
                                      </p:cBhvr>
                                      <p:to x="100000" y="60000"/>
                                    </p:animScale>
                                    <p:animScale>
                                      <p:cBhvr>
                                        <p:cTn id="14" dur="166" decel="50000">
                                          <p:stCondLst>
                                            <p:cond delay="676"/>
                                          </p:stCondLst>
                                        </p:cTn>
                                        <p:tgtEl>
                                          <p:spTgt spid="13314"/>
                                        </p:tgtEl>
                                      </p:cBhvr>
                                      <p:to x="100000" y="100000"/>
                                    </p:animScale>
                                    <p:animScale>
                                      <p:cBhvr>
                                        <p:cTn id="15" dur="26">
                                          <p:stCondLst>
                                            <p:cond delay="1312"/>
                                          </p:stCondLst>
                                        </p:cTn>
                                        <p:tgtEl>
                                          <p:spTgt spid="13314"/>
                                        </p:tgtEl>
                                      </p:cBhvr>
                                      <p:to x="100000" y="80000"/>
                                    </p:animScale>
                                    <p:animScale>
                                      <p:cBhvr>
                                        <p:cTn id="16" dur="166" decel="50000">
                                          <p:stCondLst>
                                            <p:cond delay="1338"/>
                                          </p:stCondLst>
                                        </p:cTn>
                                        <p:tgtEl>
                                          <p:spTgt spid="13314"/>
                                        </p:tgtEl>
                                      </p:cBhvr>
                                      <p:to x="100000" y="100000"/>
                                    </p:animScale>
                                    <p:animScale>
                                      <p:cBhvr>
                                        <p:cTn id="17" dur="26">
                                          <p:stCondLst>
                                            <p:cond delay="1642"/>
                                          </p:stCondLst>
                                        </p:cTn>
                                        <p:tgtEl>
                                          <p:spTgt spid="13314"/>
                                        </p:tgtEl>
                                      </p:cBhvr>
                                      <p:to x="100000" y="90000"/>
                                    </p:animScale>
                                    <p:animScale>
                                      <p:cBhvr>
                                        <p:cTn id="18" dur="166" decel="50000">
                                          <p:stCondLst>
                                            <p:cond delay="1668"/>
                                          </p:stCondLst>
                                        </p:cTn>
                                        <p:tgtEl>
                                          <p:spTgt spid="13314"/>
                                        </p:tgtEl>
                                      </p:cBhvr>
                                      <p:to x="100000" y="100000"/>
                                    </p:animScale>
                                    <p:animScale>
                                      <p:cBhvr>
                                        <p:cTn id="19" dur="26">
                                          <p:stCondLst>
                                            <p:cond delay="1808"/>
                                          </p:stCondLst>
                                        </p:cTn>
                                        <p:tgtEl>
                                          <p:spTgt spid="13314"/>
                                        </p:tgtEl>
                                      </p:cBhvr>
                                      <p:to x="100000" y="95000"/>
                                    </p:animScale>
                                    <p:animScale>
                                      <p:cBhvr>
                                        <p:cTn id="20" dur="166" decel="50000">
                                          <p:stCondLst>
                                            <p:cond delay="1834"/>
                                          </p:stCondLst>
                                        </p:cTn>
                                        <p:tgtEl>
                                          <p:spTgt spid="1331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13315">
                                            <p:txEl>
                                              <p:pRg st="0" end="0"/>
                                            </p:txEl>
                                          </p:spTgt>
                                        </p:tgtEl>
                                        <p:attrNameLst>
                                          <p:attrName>style.visibility</p:attrName>
                                        </p:attrNameLst>
                                      </p:cBhvr>
                                      <p:to>
                                        <p:strVal val="visible"/>
                                      </p:to>
                                    </p:set>
                                    <p:animEffect transition="in" filter="wipe(down)">
                                      <p:cBhvr>
                                        <p:cTn id="25" dur="580">
                                          <p:stCondLst>
                                            <p:cond delay="0"/>
                                          </p:stCondLst>
                                        </p:cTn>
                                        <p:tgtEl>
                                          <p:spTgt spid="13315">
                                            <p:txEl>
                                              <p:pRg st="0" end="0"/>
                                            </p:txEl>
                                          </p:spTgt>
                                        </p:tgtEl>
                                      </p:cBhvr>
                                    </p:animEffect>
                                    <p:anim calcmode="lin" valueType="num">
                                      <p:cBhvr>
                                        <p:cTn id="26" dur="1822" tmFilter="0,0; 0.14,0.36; 0.43,0.73; 0.71,0.91; 1.0,1.0">
                                          <p:stCondLst>
                                            <p:cond delay="0"/>
                                          </p:stCondLst>
                                        </p:cTn>
                                        <p:tgtEl>
                                          <p:spTgt spid="13315">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3315">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3315">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3315">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3315">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13315">
                                            <p:txEl>
                                              <p:pRg st="0" end="0"/>
                                            </p:txEl>
                                          </p:spTgt>
                                        </p:tgtEl>
                                      </p:cBhvr>
                                      <p:to x="100000" y="60000"/>
                                    </p:animScale>
                                    <p:animScale>
                                      <p:cBhvr>
                                        <p:cTn id="32" dur="166" decel="50000">
                                          <p:stCondLst>
                                            <p:cond delay="676"/>
                                          </p:stCondLst>
                                        </p:cTn>
                                        <p:tgtEl>
                                          <p:spTgt spid="13315">
                                            <p:txEl>
                                              <p:pRg st="0" end="0"/>
                                            </p:txEl>
                                          </p:spTgt>
                                        </p:tgtEl>
                                      </p:cBhvr>
                                      <p:to x="100000" y="100000"/>
                                    </p:animScale>
                                    <p:animScale>
                                      <p:cBhvr>
                                        <p:cTn id="33" dur="26">
                                          <p:stCondLst>
                                            <p:cond delay="1312"/>
                                          </p:stCondLst>
                                        </p:cTn>
                                        <p:tgtEl>
                                          <p:spTgt spid="13315">
                                            <p:txEl>
                                              <p:pRg st="0" end="0"/>
                                            </p:txEl>
                                          </p:spTgt>
                                        </p:tgtEl>
                                      </p:cBhvr>
                                      <p:to x="100000" y="80000"/>
                                    </p:animScale>
                                    <p:animScale>
                                      <p:cBhvr>
                                        <p:cTn id="34" dur="166" decel="50000">
                                          <p:stCondLst>
                                            <p:cond delay="1338"/>
                                          </p:stCondLst>
                                        </p:cTn>
                                        <p:tgtEl>
                                          <p:spTgt spid="13315">
                                            <p:txEl>
                                              <p:pRg st="0" end="0"/>
                                            </p:txEl>
                                          </p:spTgt>
                                        </p:tgtEl>
                                      </p:cBhvr>
                                      <p:to x="100000" y="100000"/>
                                    </p:animScale>
                                    <p:animScale>
                                      <p:cBhvr>
                                        <p:cTn id="35" dur="26">
                                          <p:stCondLst>
                                            <p:cond delay="1642"/>
                                          </p:stCondLst>
                                        </p:cTn>
                                        <p:tgtEl>
                                          <p:spTgt spid="13315">
                                            <p:txEl>
                                              <p:pRg st="0" end="0"/>
                                            </p:txEl>
                                          </p:spTgt>
                                        </p:tgtEl>
                                      </p:cBhvr>
                                      <p:to x="100000" y="90000"/>
                                    </p:animScale>
                                    <p:animScale>
                                      <p:cBhvr>
                                        <p:cTn id="36" dur="166" decel="50000">
                                          <p:stCondLst>
                                            <p:cond delay="1668"/>
                                          </p:stCondLst>
                                        </p:cTn>
                                        <p:tgtEl>
                                          <p:spTgt spid="13315">
                                            <p:txEl>
                                              <p:pRg st="0" end="0"/>
                                            </p:txEl>
                                          </p:spTgt>
                                        </p:tgtEl>
                                      </p:cBhvr>
                                      <p:to x="100000" y="100000"/>
                                    </p:animScale>
                                    <p:animScale>
                                      <p:cBhvr>
                                        <p:cTn id="37" dur="26">
                                          <p:stCondLst>
                                            <p:cond delay="1808"/>
                                          </p:stCondLst>
                                        </p:cTn>
                                        <p:tgtEl>
                                          <p:spTgt spid="13315">
                                            <p:txEl>
                                              <p:pRg st="0" end="0"/>
                                            </p:txEl>
                                          </p:spTgt>
                                        </p:tgtEl>
                                      </p:cBhvr>
                                      <p:to x="100000" y="95000"/>
                                    </p:animScale>
                                    <p:animScale>
                                      <p:cBhvr>
                                        <p:cTn id="38" dur="166" decel="50000">
                                          <p:stCondLst>
                                            <p:cond delay="1834"/>
                                          </p:stCondLst>
                                        </p:cTn>
                                        <p:tgtEl>
                                          <p:spTgt spid="13315">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13315">
                                            <p:txEl>
                                              <p:pRg st="2" end="2"/>
                                            </p:txEl>
                                          </p:spTgt>
                                        </p:tgtEl>
                                        <p:attrNameLst>
                                          <p:attrName>style.visibility</p:attrName>
                                        </p:attrNameLst>
                                      </p:cBhvr>
                                      <p:to>
                                        <p:strVal val="visible"/>
                                      </p:to>
                                    </p:set>
                                    <p:animEffect transition="in" filter="wipe(down)">
                                      <p:cBhvr>
                                        <p:cTn id="43" dur="580">
                                          <p:stCondLst>
                                            <p:cond delay="0"/>
                                          </p:stCondLst>
                                        </p:cTn>
                                        <p:tgtEl>
                                          <p:spTgt spid="13315">
                                            <p:txEl>
                                              <p:pRg st="2" end="2"/>
                                            </p:txEl>
                                          </p:spTgt>
                                        </p:tgtEl>
                                      </p:cBhvr>
                                    </p:animEffect>
                                    <p:anim calcmode="lin" valueType="num">
                                      <p:cBhvr>
                                        <p:cTn id="44" dur="1822" tmFilter="0,0; 0.14,0.36; 0.43,0.73; 0.71,0.91; 1.0,1.0">
                                          <p:stCondLst>
                                            <p:cond delay="0"/>
                                          </p:stCondLst>
                                        </p:cTn>
                                        <p:tgtEl>
                                          <p:spTgt spid="13315">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3315">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3315">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3315">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3315">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13315">
                                            <p:txEl>
                                              <p:pRg st="2" end="2"/>
                                            </p:txEl>
                                          </p:spTgt>
                                        </p:tgtEl>
                                      </p:cBhvr>
                                      <p:to x="100000" y="60000"/>
                                    </p:animScale>
                                    <p:animScale>
                                      <p:cBhvr>
                                        <p:cTn id="50" dur="166" decel="50000">
                                          <p:stCondLst>
                                            <p:cond delay="676"/>
                                          </p:stCondLst>
                                        </p:cTn>
                                        <p:tgtEl>
                                          <p:spTgt spid="13315">
                                            <p:txEl>
                                              <p:pRg st="2" end="2"/>
                                            </p:txEl>
                                          </p:spTgt>
                                        </p:tgtEl>
                                      </p:cBhvr>
                                      <p:to x="100000" y="100000"/>
                                    </p:animScale>
                                    <p:animScale>
                                      <p:cBhvr>
                                        <p:cTn id="51" dur="26">
                                          <p:stCondLst>
                                            <p:cond delay="1312"/>
                                          </p:stCondLst>
                                        </p:cTn>
                                        <p:tgtEl>
                                          <p:spTgt spid="13315">
                                            <p:txEl>
                                              <p:pRg st="2" end="2"/>
                                            </p:txEl>
                                          </p:spTgt>
                                        </p:tgtEl>
                                      </p:cBhvr>
                                      <p:to x="100000" y="80000"/>
                                    </p:animScale>
                                    <p:animScale>
                                      <p:cBhvr>
                                        <p:cTn id="52" dur="166" decel="50000">
                                          <p:stCondLst>
                                            <p:cond delay="1338"/>
                                          </p:stCondLst>
                                        </p:cTn>
                                        <p:tgtEl>
                                          <p:spTgt spid="13315">
                                            <p:txEl>
                                              <p:pRg st="2" end="2"/>
                                            </p:txEl>
                                          </p:spTgt>
                                        </p:tgtEl>
                                      </p:cBhvr>
                                      <p:to x="100000" y="100000"/>
                                    </p:animScale>
                                    <p:animScale>
                                      <p:cBhvr>
                                        <p:cTn id="53" dur="26">
                                          <p:stCondLst>
                                            <p:cond delay="1642"/>
                                          </p:stCondLst>
                                        </p:cTn>
                                        <p:tgtEl>
                                          <p:spTgt spid="13315">
                                            <p:txEl>
                                              <p:pRg st="2" end="2"/>
                                            </p:txEl>
                                          </p:spTgt>
                                        </p:tgtEl>
                                      </p:cBhvr>
                                      <p:to x="100000" y="90000"/>
                                    </p:animScale>
                                    <p:animScale>
                                      <p:cBhvr>
                                        <p:cTn id="54" dur="166" decel="50000">
                                          <p:stCondLst>
                                            <p:cond delay="1668"/>
                                          </p:stCondLst>
                                        </p:cTn>
                                        <p:tgtEl>
                                          <p:spTgt spid="13315">
                                            <p:txEl>
                                              <p:pRg st="2" end="2"/>
                                            </p:txEl>
                                          </p:spTgt>
                                        </p:tgtEl>
                                      </p:cBhvr>
                                      <p:to x="100000" y="100000"/>
                                    </p:animScale>
                                    <p:animScale>
                                      <p:cBhvr>
                                        <p:cTn id="55" dur="26">
                                          <p:stCondLst>
                                            <p:cond delay="1808"/>
                                          </p:stCondLst>
                                        </p:cTn>
                                        <p:tgtEl>
                                          <p:spTgt spid="13315">
                                            <p:txEl>
                                              <p:pRg st="2" end="2"/>
                                            </p:txEl>
                                          </p:spTgt>
                                        </p:tgtEl>
                                      </p:cBhvr>
                                      <p:to x="100000" y="95000"/>
                                    </p:animScale>
                                    <p:animScale>
                                      <p:cBhvr>
                                        <p:cTn id="56" dur="166" decel="50000">
                                          <p:stCondLst>
                                            <p:cond delay="1834"/>
                                          </p:stCondLst>
                                        </p:cTn>
                                        <p:tgtEl>
                                          <p:spTgt spid="13315">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13315">
                                            <p:txEl>
                                              <p:pRg st="3" end="3"/>
                                            </p:txEl>
                                          </p:spTgt>
                                        </p:tgtEl>
                                        <p:attrNameLst>
                                          <p:attrName>style.visibility</p:attrName>
                                        </p:attrNameLst>
                                      </p:cBhvr>
                                      <p:to>
                                        <p:strVal val="visible"/>
                                      </p:to>
                                    </p:set>
                                    <p:animEffect transition="in" filter="wipe(down)">
                                      <p:cBhvr>
                                        <p:cTn id="61" dur="580">
                                          <p:stCondLst>
                                            <p:cond delay="0"/>
                                          </p:stCondLst>
                                        </p:cTn>
                                        <p:tgtEl>
                                          <p:spTgt spid="13315">
                                            <p:txEl>
                                              <p:pRg st="3" end="3"/>
                                            </p:txEl>
                                          </p:spTgt>
                                        </p:tgtEl>
                                      </p:cBhvr>
                                    </p:animEffect>
                                    <p:anim calcmode="lin" valueType="num">
                                      <p:cBhvr>
                                        <p:cTn id="62" dur="1822" tmFilter="0,0; 0.14,0.36; 0.43,0.73; 0.71,0.91; 1.0,1.0">
                                          <p:stCondLst>
                                            <p:cond delay="0"/>
                                          </p:stCondLst>
                                        </p:cTn>
                                        <p:tgtEl>
                                          <p:spTgt spid="13315">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13315">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13315">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13315">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13315">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13315">
                                            <p:txEl>
                                              <p:pRg st="3" end="3"/>
                                            </p:txEl>
                                          </p:spTgt>
                                        </p:tgtEl>
                                      </p:cBhvr>
                                      <p:to x="100000" y="60000"/>
                                    </p:animScale>
                                    <p:animScale>
                                      <p:cBhvr>
                                        <p:cTn id="68" dur="166" decel="50000">
                                          <p:stCondLst>
                                            <p:cond delay="676"/>
                                          </p:stCondLst>
                                        </p:cTn>
                                        <p:tgtEl>
                                          <p:spTgt spid="13315">
                                            <p:txEl>
                                              <p:pRg st="3" end="3"/>
                                            </p:txEl>
                                          </p:spTgt>
                                        </p:tgtEl>
                                      </p:cBhvr>
                                      <p:to x="100000" y="100000"/>
                                    </p:animScale>
                                    <p:animScale>
                                      <p:cBhvr>
                                        <p:cTn id="69" dur="26">
                                          <p:stCondLst>
                                            <p:cond delay="1312"/>
                                          </p:stCondLst>
                                        </p:cTn>
                                        <p:tgtEl>
                                          <p:spTgt spid="13315">
                                            <p:txEl>
                                              <p:pRg st="3" end="3"/>
                                            </p:txEl>
                                          </p:spTgt>
                                        </p:tgtEl>
                                      </p:cBhvr>
                                      <p:to x="100000" y="80000"/>
                                    </p:animScale>
                                    <p:animScale>
                                      <p:cBhvr>
                                        <p:cTn id="70" dur="166" decel="50000">
                                          <p:stCondLst>
                                            <p:cond delay="1338"/>
                                          </p:stCondLst>
                                        </p:cTn>
                                        <p:tgtEl>
                                          <p:spTgt spid="13315">
                                            <p:txEl>
                                              <p:pRg st="3" end="3"/>
                                            </p:txEl>
                                          </p:spTgt>
                                        </p:tgtEl>
                                      </p:cBhvr>
                                      <p:to x="100000" y="100000"/>
                                    </p:animScale>
                                    <p:animScale>
                                      <p:cBhvr>
                                        <p:cTn id="71" dur="26">
                                          <p:stCondLst>
                                            <p:cond delay="1642"/>
                                          </p:stCondLst>
                                        </p:cTn>
                                        <p:tgtEl>
                                          <p:spTgt spid="13315">
                                            <p:txEl>
                                              <p:pRg st="3" end="3"/>
                                            </p:txEl>
                                          </p:spTgt>
                                        </p:tgtEl>
                                      </p:cBhvr>
                                      <p:to x="100000" y="90000"/>
                                    </p:animScale>
                                    <p:animScale>
                                      <p:cBhvr>
                                        <p:cTn id="72" dur="166" decel="50000">
                                          <p:stCondLst>
                                            <p:cond delay="1668"/>
                                          </p:stCondLst>
                                        </p:cTn>
                                        <p:tgtEl>
                                          <p:spTgt spid="13315">
                                            <p:txEl>
                                              <p:pRg st="3" end="3"/>
                                            </p:txEl>
                                          </p:spTgt>
                                        </p:tgtEl>
                                      </p:cBhvr>
                                      <p:to x="100000" y="100000"/>
                                    </p:animScale>
                                    <p:animScale>
                                      <p:cBhvr>
                                        <p:cTn id="73" dur="26">
                                          <p:stCondLst>
                                            <p:cond delay="1808"/>
                                          </p:stCondLst>
                                        </p:cTn>
                                        <p:tgtEl>
                                          <p:spTgt spid="13315">
                                            <p:txEl>
                                              <p:pRg st="3" end="3"/>
                                            </p:txEl>
                                          </p:spTgt>
                                        </p:tgtEl>
                                      </p:cBhvr>
                                      <p:to x="100000" y="95000"/>
                                    </p:animScale>
                                    <p:animScale>
                                      <p:cBhvr>
                                        <p:cTn id="74" dur="166" decel="50000">
                                          <p:stCondLst>
                                            <p:cond delay="1834"/>
                                          </p:stCondLst>
                                        </p:cTn>
                                        <p:tgtEl>
                                          <p:spTgt spid="13315">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13315">
                                            <p:txEl>
                                              <p:pRg st="5" end="5"/>
                                            </p:txEl>
                                          </p:spTgt>
                                        </p:tgtEl>
                                        <p:attrNameLst>
                                          <p:attrName>style.visibility</p:attrName>
                                        </p:attrNameLst>
                                      </p:cBhvr>
                                      <p:to>
                                        <p:strVal val="visible"/>
                                      </p:to>
                                    </p:set>
                                    <p:animEffect transition="in" filter="wipe(down)">
                                      <p:cBhvr>
                                        <p:cTn id="79" dur="580">
                                          <p:stCondLst>
                                            <p:cond delay="0"/>
                                          </p:stCondLst>
                                        </p:cTn>
                                        <p:tgtEl>
                                          <p:spTgt spid="13315">
                                            <p:txEl>
                                              <p:pRg st="5" end="5"/>
                                            </p:txEl>
                                          </p:spTgt>
                                        </p:tgtEl>
                                      </p:cBhvr>
                                    </p:animEffect>
                                    <p:anim calcmode="lin" valueType="num">
                                      <p:cBhvr>
                                        <p:cTn id="80" dur="1822" tmFilter="0,0; 0.14,0.36; 0.43,0.73; 0.71,0.91; 1.0,1.0">
                                          <p:stCondLst>
                                            <p:cond delay="0"/>
                                          </p:stCondLst>
                                        </p:cTn>
                                        <p:tgtEl>
                                          <p:spTgt spid="13315">
                                            <p:txEl>
                                              <p:pRg st="5" end="5"/>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13315">
                                            <p:txEl>
                                              <p:pRg st="5" end="5"/>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13315">
                                            <p:txEl>
                                              <p:pRg st="5" end="5"/>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13315">
                                            <p:txEl>
                                              <p:pRg st="5" end="5"/>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13315">
                                            <p:txEl>
                                              <p:pRg st="5" end="5"/>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13315">
                                            <p:txEl>
                                              <p:pRg st="5" end="5"/>
                                            </p:txEl>
                                          </p:spTgt>
                                        </p:tgtEl>
                                      </p:cBhvr>
                                      <p:to x="100000" y="60000"/>
                                    </p:animScale>
                                    <p:animScale>
                                      <p:cBhvr>
                                        <p:cTn id="86" dur="166" decel="50000">
                                          <p:stCondLst>
                                            <p:cond delay="676"/>
                                          </p:stCondLst>
                                        </p:cTn>
                                        <p:tgtEl>
                                          <p:spTgt spid="13315">
                                            <p:txEl>
                                              <p:pRg st="5" end="5"/>
                                            </p:txEl>
                                          </p:spTgt>
                                        </p:tgtEl>
                                      </p:cBhvr>
                                      <p:to x="100000" y="100000"/>
                                    </p:animScale>
                                    <p:animScale>
                                      <p:cBhvr>
                                        <p:cTn id="87" dur="26">
                                          <p:stCondLst>
                                            <p:cond delay="1312"/>
                                          </p:stCondLst>
                                        </p:cTn>
                                        <p:tgtEl>
                                          <p:spTgt spid="13315">
                                            <p:txEl>
                                              <p:pRg st="5" end="5"/>
                                            </p:txEl>
                                          </p:spTgt>
                                        </p:tgtEl>
                                      </p:cBhvr>
                                      <p:to x="100000" y="80000"/>
                                    </p:animScale>
                                    <p:animScale>
                                      <p:cBhvr>
                                        <p:cTn id="88" dur="166" decel="50000">
                                          <p:stCondLst>
                                            <p:cond delay="1338"/>
                                          </p:stCondLst>
                                        </p:cTn>
                                        <p:tgtEl>
                                          <p:spTgt spid="13315">
                                            <p:txEl>
                                              <p:pRg st="5" end="5"/>
                                            </p:txEl>
                                          </p:spTgt>
                                        </p:tgtEl>
                                      </p:cBhvr>
                                      <p:to x="100000" y="100000"/>
                                    </p:animScale>
                                    <p:animScale>
                                      <p:cBhvr>
                                        <p:cTn id="89" dur="26">
                                          <p:stCondLst>
                                            <p:cond delay="1642"/>
                                          </p:stCondLst>
                                        </p:cTn>
                                        <p:tgtEl>
                                          <p:spTgt spid="13315">
                                            <p:txEl>
                                              <p:pRg st="5" end="5"/>
                                            </p:txEl>
                                          </p:spTgt>
                                        </p:tgtEl>
                                      </p:cBhvr>
                                      <p:to x="100000" y="90000"/>
                                    </p:animScale>
                                    <p:animScale>
                                      <p:cBhvr>
                                        <p:cTn id="90" dur="166" decel="50000">
                                          <p:stCondLst>
                                            <p:cond delay="1668"/>
                                          </p:stCondLst>
                                        </p:cTn>
                                        <p:tgtEl>
                                          <p:spTgt spid="13315">
                                            <p:txEl>
                                              <p:pRg st="5" end="5"/>
                                            </p:txEl>
                                          </p:spTgt>
                                        </p:tgtEl>
                                      </p:cBhvr>
                                      <p:to x="100000" y="100000"/>
                                    </p:animScale>
                                    <p:animScale>
                                      <p:cBhvr>
                                        <p:cTn id="91" dur="26">
                                          <p:stCondLst>
                                            <p:cond delay="1808"/>
                                          </p:stCondLst>
                                        </p:cTn>
                                        <p:tgtEl>
                                          <p:spTgt spid="13315">
                                            <p:txEl>
                                              <p:pRg st="5" end="5"/>
                                            </p:txEl>
                                          </p:spTgt>
                                        </p:tgtEl>
                                      </p:cBhvr>
                                      <p:to x="100000" y="95000"/>
                                    </p:animScale>
                                    <p:animScale>
                                      <p:cBhvr>
                                        <p:cTn id="92" dur="166" decel="50000">
                                          <p:stCondLst>
                                            <p:cond delay="1834"/>
                                          </p:stCondLst>
                                        </p:cTn>
                                        <p:tgtEl>
                                          <p:spTgt spid="13315">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FFCC"/>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da-DK" b="1"/>
              <a:t>Ørkenens planteliv</a:t>
            </a:r>
            <a:r>
              <a:rPr lang="da-DK"/>
              <a:t> </a:t>
            </a:r>
          </a:p>
        </p:txBody>
      </p:sp>
      <p:sp>
        <p:nvSpPr>
          <p:cNvPr id="6147" name="Rectangle 3"/>
          <p:cNvSpPr>
            <a:spLocks noGrp="1" noChangeArrowheads="1"/>
          </p:cNvSpPr>
          <p:nvPr>
            <p:ph type="body" idx="1"/>
          </p:nvPr>
        </p:nvSpPr>
        <p:spPr>
          <a:xfrm>
            <a:off x="395288" y="1557338"/>
            <a:ext cx="8229600" cy="4525962"/>
          </a:xfrm>
        </p:spPr>
        <p:txBody>
          <a:bodyPr/>
          <a:lstStyle/>
          <a:p>
            <a:pPr>
              <a:lnSpc>
                <a:spcPct val="80000"/>
              </a:lnSpc>
              <a:buFontTx/>
              <a:buNone/>
            </a:pPr>
            <a:r>
              <a:rPr lang="da-DK" sz="1800"/>
              <a:t>Selvom ørkenens klima er meget barskt, er der et noget større planteliv</a:t>
            </a:r>
          </a:p>
          <a:p>
            <a:pPr>
              <a:lnSpc>
                <a:spcPct val="80000"/>
              </a:lnSpc>
              <a:buFontTx/>
              <a:buNone/>
            </a:pPr>
            <a:r>
              <a:rPr lang="da-DK" sz="1800"/>
              <a:t>end man lige skulle tro. Små planter og store planter. </a:t>
            </a:r>
          </a:p>
          <a:p>
            <a:pPr>
              <a:lnSpc>
                <a:spcPct val="80000"/>
              </a:lnSpc>
              <a:buFontTx/>
              <a:buNone/>
            </a:pPr>
            <a:r>
              <a:rPr lang="da-DK" sz="1800"/>
              <a:t>Kaktus og Joshuatræer og nogen steder springer millionvis af blomster </a:t>
            </a:r>
          </a:p>
          <a:p>
            <a:pPr>
              <a:lnSpc>
                <a:spcPct val="80000"/>
              </a:lnSpc>
              <a:buFontTx/>
              <a:buNone/>
            </a:pPr>
            <a:r>
              <a:rPr lang="da-DK" sz="1800"/>
              <a:t>ud .</a:t>
            </a:r>
          </a:p>
          <a:p>
            <a:pPr>
              <a:lnSpc>
                <a:spcPct val="80000"/>
              </a:lnSpc>
            </a:pPr>
            <a:endParaRPr lang="da-DK" sz="1800"/>
          </a:p>
          <a:p>
            <a:pPr>
              <a:lnSpc>
                <a:spcPct val="80000"/>
              </a:lnSpc>
            </a:pPr>
            <a:r>
              <a:rPr lang="da-DK" sz="1800"/>
              <a:t>Lang en rod, at den kan samle vand helt ned i 15 meters dybde. </a:t>
            </a:r>
          </a:p>
          <a:p>
            <a:pPr>
              <a:lnSpc>
                <a:spcPct val="80000"/>
              </a:lnSpc>
            </a:pPr>
            <a:r>
              <a:rPr lang="da-DK" sz="1800"/>
              <a:t>Kæmpe bredt rodnet, som fanger det vand og dug der nu måtte komme. </a:t>
            </a:r>
          </a:p>
          <a:p>
            <a:pPr>
              <a:lnSpc>
                <a:spcPct val="80000"/>
              </a:lnSpc>
              <a:buFontTx/>
              <a:buNone/>
            </a:pPr>
            <a:endParaRPr lang="da-DK" sz="1800"/>
          </a:p>
          <a:p>
            <a:pPr>
              <a:lnSpc>
                <a:spcPct val="80000"/>
              </a:lnSpc>
              <a:buFontTx/>
              <a:buNone/>
            </a:pPr>
            <a:r>
              <a:rPr lang="da-DK" sz="1800"/>
              <a:t>Men at opsamle vand for at kunne overleve er slet ikke nok, planterne</a:t>
            </a:r>
          </a:p>
          <a:p>
            <a:pPr>
              <a:lnSpc>
                <a:spcPct val="80000"/>
              </a:lnSpc>
              <a:buFontTx/>
              <a:buNone/>
            </a:pPr>
            <a:r>
              <a:rPr lang="da-DK" sz="1800"/>
              <a:t>skal også kunne lagre vandet, hvilket især kaktusplanten er rigtig god til. </a:t>
            </a:r>
          </a:p>
          <a:p>
            <a:pPr>
              <a:lnSpc>
                <a:spcPct val="80000"/>
              </a:lnSpc>
              <a:buFontTx/>
              <a:buNone/>
            </a:pPr>
            <a:r>
              <a:rPr lang="da-DK" sz="1800"/>
              <a:t>Planterne skal derudover også beskytte sig selv for sol, varme og kulde og for </a:t>
            </a:r>
          </a:p>
          <a:p>
            <a:pPr>
              <a:lnSpc>
                <a:spcPct val="80000"/>
              </a:lnSpc>
              <a:buFontTx/>
              <a:buNone/>
            </a:pPr>
            <a:r>
              <a:rPr lang="da-DK" sz="1800"/>
              <a:t>dyrelivet. Nogen planter beskytter sig selv for solen ved at være lysegrønne </a:t>
            </a:r>
          </a:p>
          <a:p>
            <a:pPr>
              <a:lnSpc>
                <a:spcPct val="80000"/>
              </a:lnSpc>
              <a:buFontTx/>
              <a:buNone/>
            </a:pPr>
            <a:r>
              <a:rPr lang="da-DK" sz="1800"/>
              <a:t>eller sølvgrå, som vi klæder os i hvidt om sommeren, nogen er endda dækket </a:t>
            </a:r>
          </a:p>
          <a:p>
            <a:pPr>
              <a:lnSpc>
                <a:spcPct val="80000"/>
              </a:lnSpc>
              <a:buFontTx/>
              <a:buNone/>
            </a:pPr>
            <a:r>
              <a:rPr lang="da-DK" sz="1800"/>
              <a:t>af et hvidt pulver, Andre planter beskytter sig for ikke at blive spist, ved at være </a:t>
            </a:r>
          </a:p>
          <a:p>
            <a:pPr>
              <a:lnSpc>
                <a:spcPct val="80000"/>
              </a:lnSpc>
              <a:buFontTx/>
              <a:buNone/>
            </a:pPr>
            <a:r>
              <a:rPr lang="da-DK" sz="1800"/>
              <a:t>giftige.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ipe(down)">
                                      <p:cBhvr>
                                        <p:cTn id="7" dur="580">
                                          <p:stCondLst>
                                            <p:cond delay="0"/>
                                          </p:stCondLst>
                                        </p:cTn>
                                        <p:tgtEl>
                                          <p:spTgt spid="6146"/>
                                        </p:tgtEl>
                                      </p:cBhvr>
                                    </p:animEffect>
                                    <p:anim calcmode="lin" valueType="num">
                                      <p:cBhvr>
                                        <p:cTn id="8" dur="1822" tmFilter="0,0; 0.14,0.36; 0.43,0.73; 0.71,0.91; 1.0,1.0">
                                          <p:stCondLst>
                                            <p:cond delay="0"/>
                                          </p:stCondLst>
                                        </p:cTn>
                                        <p:tgtEl>
                                          <p:spTgt spid="614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14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14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14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146"/>
                                        </p:tgtEl>
                                        <p:attrNameLst>
                                          <p:attrName>ppt_y</p:attrName>
                                        </p:attrNameLst>
                                      </p:cBhvr>
                                      <p:tavLst>
                                        <p:tav tm="0" fmla="#ppt_y-sin(pi*$)/81">
                                          <p:val>
                                            <p:fltVal val="0"/>
                                          </p:val>
                                        </p:tav>
                                        <p:tav tm="100000">
                                          <p:val>
                                            <p:fltVal val="1"/>
                                          </p:val>
                                        </p:tav>
                                      </p:tavLst>
                                    </p:anim>
                                    <p:animScale>
                                      <p:cBhvr>
                                        <p:cTn id="13" dur="26">
                                          <p:stCondLst>
                                            <p:cond delay="650"/>
                                          </p:stCondLst>
                                        </p:cTn>
                                        <p:tgtEl>
                                          <p:spTgt spid="6146"/>
                                        </p:tgtEl>
                                      </p:cBhvr>
                                      <p:to x="100000" y="60000"/>
                                    </p:animScale>
                                    <p:animScale>
                                      <p:cBhvr>
                                        <p:cTn id="14" dur="166" decel="50000">
                                          <p:stCondLst>
                                            <p:cond delay="676"/>
                                          </p:stCondLst>
                                        </p:cTn>
                                        <p:tgtEl>
                                          <p:spTgt spid="6146"/>
                                        </p:tgtEl>
                                      </p:cBhvr>
                                      <p:to x="100000" y="100000"/>
                                    </p:animScale>
                                    <p:animScale>
                                      <p:cBhvr>
                                        <p:cTn id="15" dur="26">
                                          <p:stCondLst>
                                            <p:cond delay="1312"/>
                                          </p:stCondLst>
                                        </p:cTn>
                                        <p:tgtEl>
                                          <p:spTgt spid="6146"/>
                                        </p:tgtEl>
                                      </p:cBhvr>
                                      <p:to x="100000" y="80000"/>
                                    </p:animScale>
                                    <p:animScale>
                                      <p:cBhvr>
                                        <p:cTn id="16" dur="166" decel="50000">
                                          <p:stCondLst>
                                            <p:cond delay="1338"/>
                                          </p:stCondLst>
                                        </p:cTn>
                                        <p:tgtEl>
                                          <p:spTgt spid="6146"/>
                                        </p:tgtEl>
                                      </p:cBhvr>
                                      <p:to x="100000" y="100000"/>
                                    </p:animScale>
                                    <p:animScale>
                                      <p:cBhvr>
                                        <p:cTn id="17" dur="26">
                                          <p:stCondLst>
                                            <p:cond delay="1642"/>
                                          </p:stCondLst>
                                        </p:cTn>
                                        <p:tgtEl>
                                          <p:spTgt spid="6146"/>
                                        </p:tgtEl>
                                      </p:cBhvr>
                                      <p:to x="100000" y="90000"/>
                                    </p:animScale>
                                    <p:animScale>
                                      <p:cBhvr>
                                        <p:cTn id="18" dur="166" decel="50000">
                                          <p:stCondLst>
                                            <p:cond delay="1668"/>
                                          </p:stCondLst>
                                        </p:cTn>
                                        <p:tgtEl>
                                          <p:spTgt spid="6146"/>
                                        </p:tgtEl>
                                      </p:cBhvr>
                                      <p:to x="100000" y="100000"/>
                                    </p:animScale>
                                    <p:animScale>
                                      <p:cBhvr>
                                        <p:cTn id="19" dur="26">
                                          <p:stCondLst>
                                            <p:cond delay="1808"/>
                                          </p:stCondLst>
                                        </p:cTn>
                                        <p:tgtEl>
                                          <p:spTgt spid="6146"/>
                                        </p:tgtEl>
                                      </p:cBhvr>
                                      <p:to x="100000" y="95000"/>
                                    </p:animScale>
                                    <p:animScale>
                                      <p:cBhvr>
                                        <p:cTn id="20" dur="166" decel="50000">
                                          <p:stCondLst>
                                            <p:cond delay="1834"/>
                                          </p:stCondLst>
                                        </p:cTn>
                                        <p:tgtEl>
                                          <p:spTgt spid="614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6147">
                                            <p:txEl>
                                              <p:pRg st="0" end="0"/>
                                            </p:txEl>
                                          </p:spTgt>
                                        </p:tgtEl>
                                        <p:attrNameLst>
                                          <p:attrName>style.visibility</p:attrName>
                                        </p:attrNameLst>
                                      </p:cBhvr>
                                      <p:to>
                                        <p:strVal val="visible"/>
                                      </p:to>
                                    </p:set>
                                    <p:animEffect transition="in" filter="wipe(down)">
                                      <p:cBhvr>
                                        <p:cTn id="25" dur="580">
                                          <p:stCondLst>
                                            <p:cond delay="0"/>
                                          </p:stCondLst>
                                        </p:cTn>
                                        <p:tgtEl>
                                          <p:spTgt spid="6147">
                                            <p:txEl>
                                              <p:pRg st="0" end="0"/>
                                            </p:txEl>
                                          </p:spTgt>
                                        </p:tgtEl>
                                      </p:cBhvr>
                                    </p:animEffect>
                                    <p:anim calcmode="lin" valueType="num">
                                      <p:cBhvr>
                                        <p:cTn id="26" dur="1822" tmFilter="0,0; 0.14,0.36; 0.43,0.73; 0.71,0.91; 1.0,1.0">
                                          <p:stCondLst>
                                            <p:cond delay="0"/>
                                          </p:stCondLst>
                                        </p:cTn>
                                        <p:tgtEl>
                                          <p:spTgt spid="6147">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147">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147">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147">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147">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6147">
                                            <p:txEl>
                                              <p:pRg st="0" end="0"/>
                                            </p:txEl>
                                          </p:spTgt>
                                        </p:tgtEl>
                                      </p:cBhvr>
                                      <p:to x="100000" y="60000"/>
                                    </p:animScale>
                                    <p:animScale>
                                      <p:cBhvr>
                                        <p:cTn id="32" dur="166" decel="50000">
                                          <p:stCondLst>
                                            <p:cond delay="676"/>
                                          </p:stCondLst>
                                        </p:cTn>
                                        <p:tgtEl>
                                          <p:spTgt spid="6147">
                                            <p:txEl>
                                              <p:pRg st="0" end="0"/>
                                            </p:txEl>
                                          </p:spTgt>
                                        </p:tgtEl>
                                      </p:cBhvr>
                                      <p:to x="100000" y="100000"/>
                                    </p:animScale>
                                    <p:animScale>
                                      <p:cBhvr>
                                        <p:cTn id="33" dur="26">
                                          <p:stCondLst>
                                            <p:cond delay="1312"/>
                                          </p:stCondLst>
                                        </p:cTn>
                                        <p:tgtEl>
                                          <p:spTgt spid="6147">
                                            <p:txEl>
                                              <p:pRg st="0" end="0"/>
                                            </p:txEl>
                                          </p:spTgt>
                                        </p:tgtEl>
                                      </p:cBhvr>
                                      <p:to x="100000" y="80000"/>
                                    </p:animScale>
                                    <p:animScale>
                                      <p:cBhvr>
                                        <p:cTn id="34" dur="166" decel="50000">
                                          <p:stCondLst>
                                            <p:cond delay="1338"/>
                                          </p:stCondLst>
                                        </p:cTn>
                                        <p:tgtEl>
                                          <p:spTgt spid="6147">
                                            <p:txEl>
                                              <p:pRg st="0" end="0"/>
                                            </p:txEl>
                                          </p:spTgt>
                                        </p:tgtEl>
                                      </p:cBhvr>
                                      <p:to x="100000" y="100000"/>
                                    </p:animScale>
                                    <p:animScale>
                                      <p:cBhvr>
                                        <p:cTn id="35" dur="26">
                                          <p:stCondLst>
                                            <p:cond delay="1642"/>
                                          </p:stCondLst>
                                        </p:cTn>
                                        <p:tgtEl>
                                          <p:spTgt spid="6147">
                                            <p:txEl>
                                              <p:pRg st="0" end="0"/>
                                            </p:txEl>
                                          </p:spTgt>
                                        </p:tgtEl>
                                      </p:cBhvr>
                                      <p:to x="100000" y="90000"/>
                                    </p:animScale>
                                    <p:animScale>
                                      <p:cBhvr>
                                        <p:cTn id="36" dur="166" decel="50000">
                                          <p:stCondLst>
                                            <p:cond delay="1668"/>
                                          </p:stCondLst>
                                        </p:cTn>
                                        <p:tgtEl>
                                          <p:spTgt spid="6147">
                                            <p:txEl>
                                              <p:pRg st="0" end="0"/>
                                            </p:txEl>
                                          </p:spTgt>
                                        </p:tgtEl>
                                      </p:cBhvr>
                                      <p:to x="100000" y="100000"/>
                                    </p:animScale>
                                    <p:animScale>
                                      <p:cBhvr>
                                        <p:cTn id="37" dur="26">
                                          <p:stCondLst>
                                            <p:cond delay="1808"/>
                                          </p:stCondLst>
                                        </p:cTn>
                                        <p:tgtEl>
                                          <p:spTgt spid="6147">
                                            <p:txEl>
                                              <p:pRg st="0" end="0"/>
                                            </p:txEl>
                                          </p:spTgt>
                                        </p:tgtEl>
                                      </p:cBhvr>
                                      <p:to x="100000" y="95000"/>
                                    </p:animScale>
                                    <p:animScale>
                                      <p:cBhvr>
                                        <p:cTn id="38" dur="166" decel="50000">
                                          <p:stCondLst>
                                            <p:cond delay="1834"/>
                                          </p:stCondLst>
                                        </p:cTn>
                                        <p:tgtEl>
                                          <p:spTgt spid="6147">
                                            <p:txEl>
                                              <p:pRg st="0" end="0"/>
                                            </p:txEl>
                                          </p:spTgt>
                                        </p:tgtEl>
                                      </p:cBhvr>
                                      <p:to x="100000" y="100000"/>
                                    </p:animScale>
                                  </p:childTnLst>
                                </p:cTn>
                              </p:par>
                              <p:par>
                                <p:cTn id="39" presetID="26" presetClass="entr" presetSubtype="0" fill="hold" nodeType="withEffect">
                                  <p:stCondLst>
                                    <p:cond delay="0"/>
                                  </p:stCondLst>
                                  <p:childTnLst>
                                    <p:set>
                                      <p:cBhvr>
                                        <p:cTn id="40" dur="1" fill="hold">
                                          <p:stCondLst>
                                            <p:cond delay="0"/>
                                          </p:stCondLst>
                                        </p:cTn>
                                        <p:tgtEl>
                                          <p:spTgt spid="6147">
                                            <p:txEl>
                                              <p:pRg st="1" end="1"/>
                                            </p:txEl>
                                          </p:spTgt>
                                        </p:tgtEl>
                                        <p:attrNameLst>
                                          <p:attrName>style.visibility</p:attrName>
                                        </p:attrNameLst>
                                      </p:cBhvr>
                                      <p:to>
                                        <p:strVal val="visible"/>
                                      </p:to>
                                    </p:set>
                                    <p:animEffect transition="in" filter="wipe(down)">
                                      <p:cBhvr>
                                        <p:cTn id="41" dur="580">
                                          <p:stCondLst>
                                            <p:cond delay="0"/>
                                          </p:stCondLst>
                                        </p:cTn>
                                        <p:tgtEl>
                                          <p:spTgt spid="6147">
                                            <p:txEl>
                                              <p:pRg st="1" end="1"/>
                                            </p:txEl>
                                          </p:spTgt>
                                        </p:tgtEl>
                                      </p:cBhvr>
                                    </p:animEffect>
                                    <p:anim calcmode="lin" valueType="num">
                                      <p:cBhvr>
                                        <p:cTn id="42" dur="1822" tmFilter="0,0; 0.14,0.36; 0.43,0.73; 0.71,0.91; 1.0,1.0">
                                          <p:stCondLst>
                                            <p:cond delay="0"/>
                                          </p:stCondLst>
                                        </p:cTn>
                                        <p:tgtEl>
                                          <p:spTgt spid="6147">
                                            <p:txEl>
                                              <p:pRg st="1" end="1"/>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6147">
                                            <p:txEl>
                                              <p:pRg st="1" end="1"/>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6147">
                                            <p:txEl>
                                              <p:pRg st="1" end="1"/>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6147">
                                            <p:txEl>
                                              <p:pRg st="1" end="1"/>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6147">
                                            <p:txEl>
                                              <p:pRg st="1" end="1"/>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6147">
                                            <p:txEl>
                                              <p:pRg st="1" end="1"/>
                                            </p:txEl>
                                          </p:spTgt>
                                        </p:tgtEl>
                                      </p:cBhvr>
                                      <p:to x="100000" y="60000"/>
                                    </p:animScale>
                                    <p:animScale>
                                      <p:cBhvr>
                                        <p:cTn id="48" dur="166" decel="50000">
                                          <p:stCondLst>
                                            <p:cond delay="676"/>
                                          </p:stCondLst>
                                        </p:cTn>
                                        <p:tgtEl>
                                          <p:spTgt spid="6147">
                                            <p:txEl>
                                              <p:pRg st="1" end="1"/>
                                            </p:txEl>
                                          </p:spTgt>
                                        </p:tgtEl>
                                      </p:cBhvr>
                                      <p:to x="100000" y="100000"/>
                                    </p:animScale>
                                    <p:animScale>
                                      <p:cBhvr>
                                        <p:cTn id="49" dur="26">
                                          <p:stCondLst>
                                            <p:cond delay="1312"/>
                                          </p:stCondLst>
                                        </p:cTn>
                                        <p:tgtEl>
                                          <p:spTgt spid="6147">
                                            <p:txEl>
                                              <p:pRg st="1" end="1"/>
                                            </p:txEl>
                                          </p:spTgt>
                                        </p:tgtEl>
                                      </p:cBhvr>
                                      <p:to x="100000" y="80000"/>
                                    </p:animScale>
                                    <p:animScale>
                                      <p:cBhvr>
                                        <p:cTn id="50" dur="166" decel="50000">
                                          <p:stCondLst>
                                            <p:cond delay="1338"/>
                                          </p:stCondLst>
                                        </p:cTn>
                                        <p:tgtEl>
                                          <p:spTgt spid="6147">
                                            <p:txEl>
                                              <p:pRg st="1" end="1"/>
                                            </p:txEl>
                                          </p:spTgt>
                                        </p:tgtEl>
                                      </p:cBhvr>
                                      <p:to x="100000" y="100000"/>
                                    </p:animScale>
                                    <p:animScale>
                                      <p:cBhvr>
                                        <p:cTn id="51" dur="26">
                                          <p:stCondLst>
                                            <p:cond delay="1642"/>
                                          </p:stCondLst>
                                        </p:cTn>
                                        <p:tgtEl>
                                          <p:spTgt spid="6147">
                                            <p:txEl>
                                              <p:pRg st="1" end="1"/>
                                            </p:txEl>
                                          </p:spTgt>
                                        </p:tgtEl>
                                      </p:cBhvr>
                                      <p:to x="100000" y="90000"/>
                                    </p:animScale>
                                    <p:animScale>
                                      <p:cBhvr>
                                        <p:cTn id="52" dur="166" decel="50000">
                                          <p:stCondLst>
                                            <p:cond delay="1668"/>
                                          </p:stCondLst>
                                        </p:cTn>
                                        <p:tgtEl>
                                          <p:spTgt spid="6147">
                                            <p:txEl>
                                              <p:pRg st="1" end="1"/>
                                            </p:txEl>
                                          </p:spTgt>
                                        </p:tgtEl>
                                      </p:cBhvr>
                                      <p:to x="100000" y="100000"/>
                                    </p:animScale>
                                    <p:animScale>
                                      <p:cBhvr>
                                        <p:cTn id="53" dur="26">
                                          <p:stCondLst>
                                            <p:cond delay="1808"/>
                                          </p:stCondLst>
                                        </p:cTn>
                                        <p:tgtEl>
                                          <p:spTgt spid="6147">
                                            <p:txEl>
                                              <p:pRg st="1" end="1"/>
                                            </p:txEl>
                                          </p:spTgt>
                                        </p:tgtEl>
                                      </p:cBhvr>
                                      <p:to x="100000" y="95000"/>
                                    </p:animScale>
                                    <p:animScale>
                                      <p:cBhvr>
                                        <p:cTn id="54" dur="166" decel="50000">
                                          <p:stCondLst>
                                            <p:cond delay="1834"/>
                                          </p:stCondLst>
                                        </p:cTn>
                                        <p:tgtEl>
                                          <p:spTgt spid="6147">
                                            <p:txEl>
                                              <p:pRg st="1" end="1"/>
                                            </p:txEl>
                                          </p:spTgt>
                                        </p:tgtEl>
                                      </p:cBhvr>
                                      <p:to x="100000" y="100000"/>
                                    </p:animScale>
                                  </p:childTnLst>
                                </p:cTn>
                              </p:par>
                              <p:par>
                                <p:cTn id="55" presetID="26" presetClass="entr" presetSubtype="0" fill="hold" nodeType="withEffect">
                                  <p:stCondLst>
                                    <p:cond delay="0"/>
                                  </p:stCondLst>
                                  <p:childTnLst>
                                    <p:set>
                                      <p:cBhvr>
                                        <p:cTn id="56" dur="1" fill="hold">
                                          <p:stCondLst>
                                            <p:cond delay="0"/>
                                          </p:stCondLst>
                                        </p:cTn>
                                        <p:tgtEl>
                                          <p:spTgt spid="6147">
                                            <p:txEl>
                                              <p:pRg st="2" end="2"/>
                                            </p:txEl>
                                          </p:spTgt>
                                        </p:tgtEl>
                                        <p:attrNameLst>
                                          <p:attrName>style.visibility</p:attrName>
                                        </p:attrNameLst>
                                      </p:cBhvr>
                                      <p:to>
                                        <p:strVal val="visible"/>
                                      </p:to>
                                    </p:set>
                                    <p:animEffect transition="in" filter="wipe(down)">
                                      <p:cBhvr>
                                        <p:cTn id="57" dur="580">
                                          <p:stCondLst>
                                            <p:cond delay="0"/>
                                          </p:stCondLst>
                                        </p:cTn>
                                        <p:tgtEl>
                                          <p:spTgt spid="6147">
                                            <p:txEl>
                                              <p:pRg st="2" end="2"/>
                                            </p:txEl>
                                          </p:spTgt>
                                        </p:tgtEl>
                                      </p:cBhvr>
                                    </p:animEffect>
                                    <p:anim calcmode="lin" valueType="num">
                                      <p:cBhvr>
                                        <p:cTn id="58" dur="1822" tmFilter="0,0; 0.14,0.36; 0.43,0.73; 0.71,0.91; 1.0,1.0">
                                          <p:stCondLst>
                                            <p:cond delay="0"/>
                                          </p:stCondLst>
                                        </p:cTn>
                                        <p:tgtEl>
                                          <p:spTgt spid="6147">
                                            <p:txEl>
                                              <p:pRg st="2" end="2"/>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6147">
                                            <p:txEl>
                                              <p:pRg st="2" end="2"/>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6147">
                                            <p:txEl>
                                              <p:pRg st="2" end="2"/>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6147">
                                            <p:txEl>
                                              <p:pRg st="2" end="2"/>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6147">
                                            <p:txEl>
                                              <p:pRg st="2" end="2"/>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6147">
                                            <p:txEl>
                                              <p:pRg st="2" end="2"/>
                                            </p:txEl>
                                          </p:spTgt>
                                        </p:tgtEl>
                                      </p:cBhvr>
                                      <p:to x="100000" y="60000"/>
                                    </p:animScale>
                                    <p:animScale>
                                      <p:cBhvr>
                                        <p:cTn id="64" dur="166" decel="50000">
                                          <p:stCondLst>
                                            <p:cond delay="676"/>
                                          </p:stCondLst>
                                        </p:cTn>
                                        <p:tgtEl>
                                          <p:spTgt spid="6147">
                                            <p:txEl>
                                              <p:pRg st="2" end="2"/>
                                            </p:txEl>
                                          </p:spTgt>
                                        </p:tgtEl>
                                      </p:cBhvr>
                                      <p:to x="100000" y="100000"/>
                                    </p:animScale>
                                    <p:animScale>
                                      <p:cBhvr>
                                        <p:cTn id="65" dur="26">
                                          <p:stCondLst>
                                            <p:cond delay="1312"/>
                                          </p:stCondLst>
                                        </p:cTn>
                                        <p:tgtEl>
                                          <p:spTgt spid="6147">
                                            <p:txEl>
                                              <p:pRg st="2" end="2"/>
                                            </p:txEl>
                                          </p:spTgt>
                                        </p:tgtEl>
                                      </p:cBhvr>
                                      <p:to x="100000" y="80000"/>
                                    </p:animScale>
                                    <p:animScale>
                                      <p:cBhvr>
                                        <p:cTn id="66" dur="166" decel="50000">
                                          <p:stCondLst>
                                            <p:cond delay="1338"/>
                                          </p:stCondLst>
                                        </p:cTn>
                                        <p:tgtEl>
                                          <p:spTgt spid="6147">
                                            <p:txEl>
                                              <p:pRg st="2" end="2"/>
                                            </p:txEl>
                                          </p:spTgt>
                                        </p:tgtEl>
                                      </p:cBhvr>
                                      <p:to x="100000" y="100000"/>
                                    </p:animScale>
                                    <p:animScale>
                                      <p:cBhvr>
                                        <p:cTn id="67" dur="26">
                                          <p:stCondLst>
                                            <p:cond delay="1642"/>
                                          </p:stCondLst>
                                        </p:cTn>
                                        <p:tgtEl>
                                          <p:spTgt spid="6147">
                                            <p:txEl>
                                              <p:pRg st="2" end="2"/>
                                            </p:txEl>
                                          </p:spTgt>
                                        </p:tgtEl>
                                      </p:cBhvr>
                                      <p:to x="100000" y="90000"/>
                                    </p:animScale>
                                    <p:animScale>
                                      <p:cBhvr>
                                        <p:cTn id="68" dur="166" decel="50000">
                                          <p:stCondLst>
                                            <p:cond delay="1668"/>
                                          </p:stCondLst>
                                        </p:cTn>
                                        <p:tgtEl>
                                          <p:spTgt spid="6147">
                                            <p:txEl>
                                              <p:pRg st="2" end="2"/>
                                            </p:txEl>
                                          </p:spTgt>
                                        </p:tgtEl>
                                      </p:cBhvr>
                                      <p:to x="100000" y="100000"/>
                                    </p:animScale>
                                    <p:animScale>
                                      <p:cBhvr>
                                        <p:cTn id="69" dur="26">
                                          <p:stCondLst>
                                            <p:cond delay="1808"/>
                                          </p:stCondLst>
                                        </p:cTn>
                                        <p:tgtEl>
                                          <p:spTgt spid="6147">
                                            <p:txEl>
                                              <p:pRg st="2" end="2"/>
                                            </p:txEl>
                                          </p:spTgt>
                                        </p:tgtEl>
                                      </p:cBhvr>
                                      <p:to x="100000" y="95000"/>
                                    </p:animScale>
                                    <p:animScale>
                                      <p:cBhvr>
                                        <p:cTn id="70" dur="166" decel="50000">
                                          <p:stCondLst>
                                            <p:cond delay="1834"/>
                                          </p:stCondLst>
                                        </p:cTn>
                                        <p:tgtEl>
                                          <p:spTgt spid="6147">
                                            <p:txEl>
                                              <p:pRg st="2" end="2"/>
                                            </p:txEl>
                                          </p:spTgt>
                                        </p:tgtEl>
                                      </p:cBhvr>
                                      <p:to x="100000" y="100000"/>
                                    </p:animScale>
                                  </p:childTnLst>
                                </p:cTn>
                              </p:par>
                              <p:par>
                                <p:cTn id="71" presetID="26" presetClass="entr" presetSubtype="0" fill="hold" nodeType="withEffect">
                                  <p:stCondLst>
                                    <p:cond delay="0"/>
                                  </p:stCondLst>
                                  <p:childTnLst>
                                    <p:set>
                                      <p:cBhvr>
                                        <p:cTn id="72" dur="1" fill="hold">
                                          <p:stCondLst>
                                            <p:cond delay="0"/>
                                          </p:stCondLst>
                                        </p:cTn>
                                        <p:tgtEl>
                                          <p:spTgt spid="6147">
                                            <p:txEl>
                                              <p:pRg st="3" end="3"/>
                                            </p:txEl>
                                          </p:spTgt>
                                        </p:tgtEl>
                                        <p:attrNameLst>
                                          <p:attrName>style.visibility</p:attrName>
                                        </p:attrNameLst>
                                      </p:cBhvr>
                                      <p:to>
                                        <p:strVal val="visible"/>
                                      </p:to>
                                    </p:set>
                                    <p:animEffect transition="in" filter="wipe(down)">
                                      <p:cBhvr>
                                        <p:cTn id="73" dur="580">
                                          <p:stCondLst>
                                            <p:cond delay="0"/>
                                          </p:stCondLst>
                                        </p:cTn>
                                        <p:tgtEl>
                                          <p:spTgt spid="6147">
                                            <p:txEl>
                                              <p:pRg st="3" end="3"/>
                                            </p:txEl>
                                          </p:spTgt>
                                        </p:tgtEl>
                                      </p:cBhvr>
                                    </p:animEffect>
                                    <p:anim calcmode="lin" valueType="num">
                                      <p:cBhvr>
                                        <p:cTn id="74" dur="1822" tmFilter="0,0; 0.14,0.36; 0.43,0.73; 0.71,0.91; 1.0,1.0">
                                          <p:stCondLst>
                                            <p:cond delay="0"/>
                                          </p:stCondLst>
                                        </p:cTn>
                                        <p:tgtEl>
                                          <p:spTgt spid="6147">
                                            <p:txEl>
                                              <p:pRg st="3" end="3"/>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6147">
                                            <p:txEl>
                                              <p:pRg st="3" end="3"/>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6147">
                                            <p:txEl>
                                              <p:pRg st="3" end="3"/>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6147">
                                            <p:txEl>
                                              <p:pRg st="3" end="3"/>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6147">
                                            <p:txEl>
                                              <p:pRg st="3" end="3"/>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6147">
                                            <p:txEl>
                                              <p:pRg st="3" end="3"/>
                                            </p:txEl>
                                          </p:spTgt>
                                        </p:tgtEl>
                                      </p:cBhvr>
                                      <p:to x="100000" y="60000"/>
                                    </p:animScale>
                                    <p:animScale>
                                      <p:cBhvr>
                                        <p:cTn id="80" dur="166" decel="50000">
                                          <p:stCondLst>
                                            <p:cond delay="676"/>
                                          </p:stCondLst>
                                        </p:cTn>
                                        <p:tgtEl>
                                          <p:spTgt spid="6147">
                                            <p:txEl>
                                              <p:pRg st="3" end="3"/>
                                            </p:txEl>
                                          </p:spTgt>
                                        </p:tgtEl>
                                      </p:cBhvr>
                                      <p:to x="100000" y="100000"/>
                                    </p:animScale>
                                    <p:animScale>
                                      <p:cBhvr>
                                        <p:cTn id="81" dur="26">
                                          <p:stCondLst>
                                            <p:cond delay="1312"/>
                                          </p:stCondLst>
                                        </p:cTn>
                                        <p:tgtEl>
                                          <p:spTgt spid="6147">
                                            <p:txEl>
                                              <p:pRg st="3" end="3"/>
                                            </p:txEl>
                                          </p:spTgt>
                                        </p:tgtEl>
                                      </p:cBhvr>
                                      <p:to x="100000" y="80000"/>
                                    </p:animScale>
                                    <p:animScale>
                                      <p:cBhvr>
                                        <p:cTn id="82" dur="166" decel="50000">
                                          <p:stCondLst>
                                            <p:cond delay="1338"/>
                                          </p:stCondLst>
                                        </p:cTn>
                                        <p:tgtEl>
                                          <p:spTgt spid="6147">
                                            <p:txEl>
                                              <p:pRg st="3" end="3"/>
                                            </p:txEl>
                                          </p:spTgt>
                                        </p:tgtEl>
                                      </p:cBhvr>
                                      <p:to x="100000" y="100000"/>
                                    </p:animScale>
                                    <p:animScale>
                                      <p:cBhvr>
                                        <p:cTn id="83" dur="26">
                                          <p:stCondLst>
                                            <p:cond delay="1642"/>
                                          </p:stCondLst>
                                        </p:cTn>
                                        <p:tgtEl>
                                          <p:spTgt spid="6147">
                                            <p:txEl>
                                              <p:pRg st="3" end="3"/>
                                            </p:txEl>
                                          </p:spTgt>
                                        </p:tgtEl>
                                      </p:cBhvr>
                                      <p:to x="100000" y="90000"/>
                                    </p:animScale>
                                    <p:animScale>
                                      <p:cBhvr>
                                        <p:cTn id="84" dur="166" decel="50000">
                                          <p:stCondLst>
                                            <p:cond delay="1668"/>
                                          </p:stCondLst>
                                        </p:cTn>
                                        <p:tgtEl>
                                          <p:spTgt spid="6147">
                                            <p:txEl>
                                              <p:pRg st="3" end="3"/>
                                            </p:txEl>
                                          </p:spTgt>
                                        </p:tgtEl>
                                      </p:cBhvr>
                                      <p:to x="100000" y="100000"/>
                                    </p:animScale>
                                    <p:animScale>
                                      <p:cBhvr>
                                        <p:cTn id="85" dur="26">
                                          <p:stCondLst>
                                            <p:cond delay="1808"/>
                                          </p:stCondLst>
                                        </p:cTn>
                                        <p:tgtEl>
                                          <p:spTgt spid="6147">
                                            <p:txEl>
                                              <p:pRg st="3" end="3"/>
                                            </p:txEl>
                                          </p:spTgt>
                                        </p:tgtEl>
                                      </p:cBhvr>
                                      <p:to x="100000" y="95000"/>
                                    </p:animScale>
                                    <p:animScale>
                                      <p:cBhvr>
                                        <p:cTn id="86" dur="166" decel="50000">
                                          <p:stCondLst>
                                            <p:cond delay="1834"/>
                                          </p:stCondLst>
                                        </p:cTn>
                                        <p:tgtEl>
                                          <p:spTgt spid="6147">
                                            <p:txEl>
                                              <p:pRg st="3" end="3"/>
                                            </p:txEl>
                                          </p:spTgt>
                                        </p:tgtEl>
                                      </p:cBhvr>
                                      <p:to x="100000" y="100000"/>
                                    </p:animScale>
                                  </p:childTnLst>
                                </p:cTn>
                              </p:par>
                            </p:childTnLst>
                          </p:cTn>
                        </p:par>
                      </p:childTnLst>
                    </p:cTn>
                  </p:par>
                  <p:par>
                    <p:cTn id="87" fill="hold">
                      <p:stCondLst>
                        <p:cond delay="indefinite"/>
                      </p:stCondLst>
                      <p:childTnLst>
                        <p:par>
                          <p:cTn id="88" fill="hold">
                            <p:stCondLst>
                              <p:cond delay="0"/>
                            </p:stCondLst>
                            <p:childTnLst>
                              <p:par>
                                <p:cTn id="89" presetID="26" presetClass="entr" presetSubtype="0" fill="hold" nodeType="clickEffect">
                                  <p:stCondLst>
                                    <p:cond delay="0"/>
                                  </p:stCondLst>
                                  <p:childTnLst>
                                    <p:set>
                                      <p:cBhvr>
                                        <p:cTn id="90" dur="1" fill="hold">
                                          <p:stCondLst>
                                            <p:cond delay="0"/>
                                          </p:stCondLst>
                                        </p:cTn>
                                        <p:tgtEl>
                                          <p:spTgt spid="6147">
                                            <p:txEl>
                                              <p:pRg st="5" end="5"/>
                                            </p:txEl>
                                          </p:spTgt>
                                        </p:tgtEl>
                                        <p:attrNameLst>
                                          <p:attrName>style.visibility</p:attrName>
                                        </p:attrNameLst>
                                      </p:cBhvr>
                                      <p:to>
                                        <p:strVal val="visible"/>
                                      </p:to>
                                    </p:set>
                                    <p:animEffect transition="in" filter="wipe(down)">
                                      <p:cBhvr>
                                        <p:cTn id="91" dur="580">
                                          <p:stCondLst>
                                            <p:cond delay="0"/>
                                          </p:stCondLst>
                                        </p:cTn>
                                        <p:tgtEl>
                                          <p:spTgt spid="6147">
                                            <p:txEl>
                                              <p:pRg st="5" end="5"/>
                                            </p:txEl>
                                          </p:spTgt>
                                        </p:tgtEl>
                                      </p:cBhvr>
                                    </p:animEffect>
                                    <p:anim calcmode="lin" valueType="num">
                                      <p:cBhvr>
                                        <p:cTn id="92" dur="1822" tmFilter="0,0; 0.14,0.36; 0.43,0.73; 0.71,0.91; 1.0,1.0">
                                          <p:stCondLst>
                                            <p:cond delay="0"/>
                                          </p:stCondLst>
                                        </p:cTn>
                                        <p:tgtEl>
                                          <p:spTgt spid="6147">
                                            <p:txEl>
                                              <p:pRg st="5" end="5"/>
                                            </p:txEl>
                                          </p:spTgt>
                                        </p:tgtEl>
                                        <p:attrNameLst>
                                          <p:attrName>ppt_x</p:attrName>
                                        </p:attrNameLst>
                                      </p:cBhvr>
                                      <p:tavLst>
                                        <p:tav tm="0">
                                          <p:val>
                                            <p:strVal val="#ppt_x-0.25"/>
                                          </p:val>
                                        </p:tav>
                                        <p:tav tm="100000">
                                          <p:val>
                                            <p:strVal val="#ppt_x"/>
                                          </p:val>
                                        </p:tav>
                                      </p:tavLst>
                                    </p:anim>
                                    <p:anim calcmode="lin" valueType="num">
                                      <p:cBhvr>
                                        <p:cTn id="93" dur="664" tmFilter="0.0,0.0; 0.25,0.07; 0.50,0.2; 0.75,0.467; 1.0,1.0">
                                          <p:stCondLst>
                                            <p:cond delay="0"/>
                                          </p:stCondLst>
                                        </p:cTn>
                                        <p:tgtEl>
                                          <p:spTgt spid="6147">
                                            <p:txEl>
                                              <p:pRg st="5" end="5"/>
                                            </p:txEl>
                                          </p:spTgt>
                                        </p:tgtEl>
                                        <p:attrNameLst>
                                          <p:attrName>ppt_y</p:attrName>
                                        </p:attrNameLst>
                                      </p:cBhvr>
                                      <p:tavLst>
                                        <p:tav tm="0" fmla="#ppt_y-sin(pi*$)/3">
                                          <p:val>
                                            <p:fltVal val="0.5"/>
                                          </p:val>
                                        </p:tav>
                                        <p:tav tm="100000">
                                          <p:val>
                                            <p:fltVal val="1"/>
                                          </p:val>
                                        </p:tav>
                                      </p:tavLst>
                                    </p:anim>
                                    <p:anim calcmode="lin" valueType="num">
                                      <p:cBhvr>
                                        <p:cTn id="94" dur="664" tmFilter="0, 0; 0.125,0.2665; 0.25,0.4; 0.375,0.465; 0.5,0.5;  0.625,0.535; 0.75,0.6; 0.875,0.7335; 1,1">
                                          <p:stCondLst>
                                            <p:cond delay="664"/>
                                          </p:stCondLst>
                                        </p:cTn>
                                        <p:tgtEl>
                                          <p:spTgt spid="6147">
                                            <p:txEl>
                                              <p:pRg st="5" end="5"/>
                                            </p:txEl>
                                          </p:spTgt>
                                        </p:tgtEl>
                                        <p:attrNameLst>
                                          <p:attrName>ppt_y</p:attrName>
                                        </p:attrNameLst>
                                      </p:cBhvr>
                                      <p:tavLst>
                                        <p:tav tm="0" fmla="#ppt_y-sin(pi*$)/9">
                                          <p:val>
                                            <p:fltVal val="0"/>
                                          </p:val>
                                        </p:tav>
                                        <p:tav tm="100000">
                                          <p:val>
                                            <p:fltVal val="1"/>
                                          </p:val>
                                        </p:tav>
                                      </p:tavLst>
                                    </p:anim>
                                    <p:anim calcmode="lin" valueType="num">
                                      <p:cBhvr>
                                        <p:cTn id="95" dur="332" tmFilter="0, 0; 0.125,0.2665; 0.25,0.4; 0.375,0.465; 0.5,0.5;  0.625,0.535; 0.75,0.6; 0.875,0.7335; 1,1">
                                          <p:stCondLst>
                                            <p:cond delay="1324"/>
                                          </p:stCondLst>
                                        </p:cTn>
                                        <p:tgtEl>
                                          <p:spTgt spid="6147">
                                            <p:txEl>
                                              <p:pRg st="5" end="5"/>
                                            </p:txEl>
                                          </p:spTgt>
                                        </p:tgtEl>
                                        <p:attrNameLst>
                                          <p:attrName>ppt_y</p:attrName>
                                        </p:attrNameLst>
                                      </p:cBhvr>
                                      <p:tavLst>
                                        <p:tav tm="0" fmla="#ppt_y-sin(pi*$)/27">
                                          <p:val>
                                            <p:fltVal val="0"/>
                                          </p:val>
                                        </p:tav>
                                        <p:tav tm="100000">
                                          <p:val>
                                            <p:fltVal val="1"/>
                                          </p:val>
                                        </p:tav>
                                      </p:tavLst>
                                    </p:anim>
                                    <p:anim calcmode="lin" valueType="num">
                                      <p:cBhvr>
                                        <p:cTn id="96" dur="164" tmFilter="0, 0; 0.125,0.2665; 0.25,0.4; 0.375,0.465; 0.5,0.5;  0.625,0.535; 0.75,0.6; 0.875,0.7335; 1,1">
                                          <p:stCondLst>
                                            <p:cond delay="1656"/>
                                          </p:stCondLst>
                                        </p:cTn>
                                        <p:tgtEl>
                                          <p:spTgt spid="6147">
                                            <p:txEl>
                                              <p:pRg st="5" end="5"/>
                                            </p:txEl>
                                          </p:spTgt>
                                        </p:tgtEl>
                                        <p:attrNameLst>
                                          <p:attrName>ppt_y</p:attrName>
                                        </p:attrNameLst>
                                      </p:cBhvr>
                                      <p:tavLst>
                                        <p:tav tm="0" fmla="#ppt_y-sin(pi*$)/81">
                                          <p:val>
                                            <p:fltVal val="0"/>
                                          </p:val>
                                        </p:tav>
                                        <p:tav tm="100000">
                                          <p:val>
                                            <p:fltVal val="1"/>
                                          </p:val>
                                        </p:tav>
                                      </p:tavLst>
                                    </p:anim>
                                    <p:animScale>
                                      <p:cBhvr>
                                        <p:cTn id="97" dur="26">
                                          <p:stCondLst>
                                            <p:cond delay="650"/>
                                          </p:stCondLst>
                                        </p:cTn>
                                        <p:tgtEl>
                                          <p:spTgt spid="6147">
                                            <p:txEl>
                                              <p:pRg st="5" end="5"/>
                                            </p:txEl>
                                          </p:spTgt>
                                        </p:tgtEl>
                                      </p:cBhvr>
                                      <p:to x="100000" y="60000"/>
                                    </p:animScale>
                                    <p:animScale>
                                      <p:cBhvr>
                                        <p:cTn id="98" dur="166" decel="50000">
                                          <p:stCondLst>
                                            <p:cond delay="676"/>
                                          </p:stCondLst>
                                        </p:cTn>
                                        <p:tgtEl>
                                          <p:spTgt spid="6147">
                                            <p:txEl>
                                              <p:pRg st="5" end="5"/>
                                            </p:txEl>
                                          </p:spTgt>
                                        </p:tgtEl>
                                      </p:cBhvr>
                                      <p:to x="100000" y="100000"/>
                                    </p:animScale>
                                    <p:animScale>
                                      <p:cBhvr>
                                        <p:cTn id="99" dur="26">
                                          <p:stCondLst>
                                            <p:cond delay="1312"/>
                                          </p:stCondLst>
                                        </p:cTn>
                                        <p:tgtEl>
                                          <p:spTgt spid="6147">
                                            <p:txEl>
                                              <p:pRg st="5" end="5"/>
                                            </p:txEl>
                                          </p:spTgt>
                                        </p:tgtEl>
                                      </p:cBhvr>
                                      <p:to x="100000" y="80000"/>
                                    </p:animScale>
                                    <p:animScale>
                                      <p:cBhvr>
                                        <p:cTn id="100" dur="166" decel="50000">
                                          <p:stCondLst>
                                            <p:cond delay="1338"/>
                                          </p:stCondLst>
                                        </p:cTn>
                                        <p:tgtEl>
                                          <p:spTgt spid="6147">
                                            <p:txEl>
                                              <p:pRg st="5" end="5"/>
                                            </p:txEl>
                                          </p:spTgt>
                                        </p:tgtEl>
                                      </p:cBhvr>
                                      <p:to x="100000" y="100000"/>
                                    </p:animScale>
                                    <p:animScale>
                                      <p:cBhvr>
                                        <p:cTn id="101" dur="26">
                                          <p:stCondLst>
                                            <p:cond delay="1642"/>
                                          </p:stCondLst>
                                        </p:cTn>
                                        <p:tgtEl>
                                          <p:spTgt spid="6147">
                                            <p:txEl>
                                              <p:pRg st="5" end="5"/>
                                            </p:txEl>
                                          </p:spTgt>
                                        </p:tgtEl>
                                      </p:cBhvr>
                                      <p:to x="100000" y="90000"/>
                                    </p:animScale>
                                    <p:animScale>
                                      <p:cBhvr>
                                        <p:cTn id="102" dur="166" decel="50000">
                                          <p:stCondLst>
                                            <p:cond delay="1668"/>
                                          </p:stCondLst>
                                        </p:cTn>
                                        <p:tgtEl>
                                          <p:spTgt spid="6147">
                                            <p:txEl>
                                              <p:pRg st="5" end="5"/>
                                            </p:txEl>
                                          </p:spTgt>
                                        </p:tgtEl>
                                      </p:cBhvr>
                                      <p:to x="100000" y="100000"/>
                                    </p:animScale>
                                    <p:animScale>
                                      <p:cBhvr>
                                        <p:cTn id="103" dur="26">
                                          <p:stCondLst>
                                            <p:cond delay="1808"/>
                                          </p:stCondLst>
                                        </p:cTn>
                                        <p:tgtEl>
                                          <p:spTgt spid="6147">
                                            <p:txEl>
                                              <p:pRg st="5" end="5"/>
                                            </p:txEl>
                                          </p:spTgt>
                                        </p:tgtEl>
                                      </p:cBhvr>
                                      <p:to x="100000" y="95000"/>
                                    </p:animScale>
                                    <p:animScale>
                                      <p:cBhvr>
                                        <p:cTn id="104" dur="166" decel="50000">
                                          <p:stCondLst>
                                            <p:cond delay="1834"/>
                                          </p:stCondLst>
                                        </p:cTn>
                                        <p:tgtEl>
                                          <p:spTgt spid="6147">
                                            <p:txEl>
                                              <p:pRg st="5" end="5"/>
                                            </p:txEl>
                                          </p:spTgt>
                                        </p:tgtEl>
                                      </p:cBhvr>
                                      <p:to x="100000" y="100000"/>
                                    </p:animScale>
                                  </p:childTnLst>
                                </p:cTn>
                              </p:par>
                            </p:childTnLst>
                          </p:cTn>
                        </p:par>
                      </p:childTnLst>
                    </p:cTn>
                  </p:par>
                  <p:par>
                    <p:cTn id="105" fill="hold">
                      <p:stCondLst>
                        <p:cond delay="indefinite"/>
                      </p:stCondLst>
                      <p:childTnLst>
                        <p:par>
                          <p:cTn id="106" fill="hold">
                            <p:stCondLst>
                              <p:cond delay="0"/>
                            </p:stCondLst>
                            <p:childTnLst>
                              <p:par>
                                <p:cTn id="107" presetID="26" presetClass="entr" presetSubtype="0" fill="hold" nodeType="clickEffect">
                                  <p:stCondLst>
                                    <p:cond delay="0"/>
                                  </p:stCondLst>
                                  <p:childTnLst>
                                    <p:set>
                                      <p:cBhvr>
                                        <p:cTn id="108" dur="1" fill="hold">
                                          <p:stCondLst>
                                            <p:cond delay="0"/>
                                          </p:stCondLst>
                                        </p:cTn>
                                        <p:tgtEl>
                                          <p:spTgt spid="6147">
                                            <p:txEl>
                                              <p:pRg st="6" end="6"/>
                                            </p:txEl>
                                          </p:spTgt>
                                        </p:tgtEl>
                                        <p:attrNameLst>
                                          <p:attrName>style.visibility</p:attrName>
                                        </p:attrNameLst>
                                      </p:cBhvr>
                                      <p:to>
                                        <p:strVal val="visible"/>
                                      </p:to>
                                    </p:set>
                                    <p:animEffect transition="in" filter="wipe(down)">
                                      <p:cBhvr>
                                        <p:cTn id="109" dur="580">
                                          <p:stCondLst>
                                            <p:cond delay="0"/>
                                          </p:stCondLst>
                                        </p:cTn>
                                        <p:tgtEl>
                                          <p:spTgt spid="6147">
                                            <p:txEl>
                                              <p:pRg st="6" end="6"/>
                                            </p:txEl>
                                          </p:spTgt>
                                        </p:tgtEl>
                                      </p:cBhvr>
                                    </p:animEffect>
                                    <p:anim calcmode="lin" valueType="num">
                                      <p:cBhvr>
                                        <p:cTn id="110" dur="1822" tmFilter="0,0; 0.14,0.36; 0.43,0.73; 0.71,0.91; 1.0,1.0">
                                          <p:stCondLst>
                                            <p:cond delay="0"/>
                                          </p:stCondLst>
                                        </p:cTn>
                                        <p:tgtEl>
                                          <p:spTgt spid="6147">
                                            <p:txEl>
                                              <p:pRg st="6" end="6"/>
                                            </p:txEl>
                                          </p:spTgt>
                                        </p:tgtEl>
                                        <p:attrNameLst>
                                          <p:attrName>ppt_x</p:attrName>
                                        </p:attrNameLst>
                                      </p:cBhvr>
                                      <p:tavLst>
                                        <p:tav tm="0">
                                          <p:val>
                                            <p:strVal val="#ppt_x-0.25"/>
                                          </p:val>
                                        </p:tav>
                                        <p:tav tm="100000">
                                          <p:val>
                                            <p:strVal val="#ppt_x"/>
                                          </p:val>
                                        </p:tav>
                                      </p:tavLst>
                                    </p:anim>
                                    <p:anim calcmode="lin" valueType="num">
                                      <p:cBhvr>
                                        <p:cTn id="111" dur="664" tmFilter="0.0,0.0; 0.25,0.07; 0.50,0.2; 0.75,0.467; 1.0,1.0">
                                          <p:stCondLst>
                                            <p:cond delay="0"/>
                                          </p:stCondLst>
                                        </p:cTn>
                                        <p:tgtEl>
                                          <p:spTgt spid="6147">
                                            <p:txEl>
                                              <p:pRg st="6" end="6"/>
                                            </p:txEl>
                                          </p:spTgt>
                                        </p:tgtEl>
                                        <p:attrNameLst>
                                          <p:attrName>ppt_y</p:attrName>
                                        </p:attrNameLst>
                                      </p:cBhvr>
                                      <p:tavLst>
                                        <p:tav tm="0" fmla="#ppt_y-sin(pi*$)/3">
                                          <p:val>
                                            <p:fltVal val="0.5"/>
                                          </p:val>
                                        </p:tav>
                                        <p:tav tm="100000">
                                          <p:val>
                                            <p:fltVal val="1"/>
                                          </p:val>
                                        </p:tav>
                                      </p:tavLst>
                                    </p:anim>
                                    <p:anim calcmode="lin" valueType="num">
                                      <p:cBhvr>
                                        <p:cTn id="112" dur="664" tmFilter="0, 0; 0.125,0.2665; 0.25,0.4; 0.375,0.465; 0.5,0.5;  0.625,0.535; 0.75,0.6; 0.875,0.7335; 1,1">
                                          <p:stCondLst>
                                            <p:cond delay="664"/>
                                          </p:stCondLst>
                                        </p:cTn>
                                        <p:tgtEl>
                                          <p:spTgt spid="6147">
                                            <p:txEl>
                                              <p:pRg st="6" end="6"/>
                                            </p:txEl>
                                          </p:spTgt>
                                        </p:tgtEl>
                                        <p:attrNameLst>
                                          <p:attrName>ppt_y</p:attrName>
                                        </p:attrNameLst>
                                      </p:cBhvr>
                                      <p:tavLst>
                                        <p:tav tm="0" fmla="#ppt_y-sin(pi*$)/9">
                                          <p:val>
                                            <p:fltVal val="0"/>
                                          </p:val>
                                        </p:tav>
                                        <p:tav tm="100000">
                                          <p:val>
                                            <p:fltVal val="1"/>
                                          </p:val>
                                        </p:tav>
                                      </p:tavLst>
                                    </p:anim>
                                    <p:anim calcmode="lin" valueType="num">
                                      <p:cBhvr>
                                        <p:cTn id="113" dur="332" tmFilter="0, 0; 0.125,0.2665; 0.25,0.4; 0.375,0.465; 0.5,0.5;  0.625,0.535; 0.75,0.6; 0.875,0.7335; 1,1">
                                          <p:stCondLst>
                                            <p:cond delay="1324"/>
                                          </p:stCondLst>
                                        </p:cTn>
                                        <p:tgtEl>
                                          <p:spTgt spid="6147">
                                            <p:txEl>
                                              <p:pRg st="6" end="6"/>
                                            </p:txEl>
                                          </p:spTgt>
                                        </p:tgtEl>
                                        <p:attrNameLst>
                                          <p:attrName>ppt_y</p:attrName>
                                        </p:attrNameLst>
                                      </p:cBhvr>
                                      <p:tavLst>
                                        <p:tav tm="0" fmla="#ppt_y-sin(pi*$)/27">
                                          <p:val>
                                            <p:fltVal val="0"/>
                                          </p:val>
                                        </p:tav>
                                        <p:tav tm="100000">
                                          <p:val>
                                            <p:fltVal val="1"/>
                                          </p:val>
                                        </p:tav>
                                      </p:tavLst>
                                    </p:anim>
                                    <p:anim calcmode="lin" valueType="num">
                                      <p:cBhvr>
                                        <p:cTn id="114" dur="164" tmFilter="0, 0; 0.125,0.2665; 0.25,0.4; 0.375,0.465; 0.5,0.5;  0.625,0.535; 0.75,0.6; 0.875,0.7335; 1,1">
                                          <p:stCondLst>
                                            <p:cond delay="1656"/>
                                          </p:stCondLst>
                                        </p:cTn>
                                        <p:tgtEl>
                                          <p:spTgt spid="6147">
                                            <p:txEl>
                                              <p:pRg st="6" end="6"/>
                                            </p:txEl>
                                          </p:spTgt>
                                        </p:tgtEl>
                                        <p:attrNameLst>
                                          <p:attrName>ppt_y</p:attrName>
                                        </p:attrNameLst>
                                      </p:cBhvr>
                                      <p:tavLst>
                                        <p:tav tm="0" fmla="#ppt_y-sin(pi*$)/81">
                                          <p:val>
                                            <p:fltVal val="0"/>
                                          </p:val>
                                        </p:tav>
                                        <p:tav tm="100000">
                                          <p:val>
                                            <p:fltVal val="1"/>
                                          </p:val>
                                        </p:tav>
                                      </p:tavLst>
                                    </p:anim>
                                    <p:animScale>
                                      <p:cBhvr>
                                        <p:cTn id="115" dur="26">
                                          <p:stCondLst>
                                            <p:cond delay="650"/>
                                          </p:stCondLst>
                                        </p:cTn>
                                        <p:tgtEl>
                                          <p:spTgt spid="6147">
                                            <p:txEl>
                                              <p:pRg st="6" end="6"/>
                                            </p:txEl>
                                          </p:spTgt>
                                        </p:tgtEl>
                                      </p:cBhvr>
                                      <p:to x="100000" y="60000"/>
                                    </p:animScale>
                                    <p:animScale>
                                      <p:cBhvr>
                                        <p:cTn id="116" dur="166" decel="50000">
                                          <p:stCondLst>
                                            <p:cond delay="676"/>
                                          </p:stCondLst>
                                        </p:cTn>
                                        <p:tgtEl>
                                          <p:spTgt spid="6147">
                                            <p:txEl>
                                              <p:pRg st="6" end="6"/>
                                            </p:txEl>
                                          </p:spTgt>
                                        </p:tgtEl>
                                      </p:cBhvr>
                                      <p:to x="100000" y="100000"/>
                                    </p:animScale>
                                    <p:animScale>
                                      <p:cBhvr>
                                        <p:cTn id="117" dur="26">
                                          <p:stCondLst>
                                            <p:cond delay="1312"/>
                                          </p:stCondLst>
                                        </p:cTn>
                                        <p:tgtEl>
                                          <p:spTgt spid="6147">
                                            <p:txEl>
                                              <p:pRg st="6" end="6"/>
                                            </p:txEl>
                                          </p:spTgt>
                                        </p:tgtEl>
                                      </p:cBhvr>
                                      <p:to x="100000" y="80000"/>
                                    </p:animScale>
                                    <p:animScale>
                                      <p:cBhvr>
                                        <p:cTn id="118" dur="166" decel="50000">
                                          <p:stCondLst>
                                            <p:cond delay="1338"/>
                                          </p:stCondLst>
                                        </p:cTn>
                                        <p:tgtEl>
                                          <p:spTgt spid="6147">
                                            <p:txEl>
                                              <p:pRg st="6" end="6"/>
                                            </p:txEl>
                                          </p:spTgt>
                                        </p:tgtEl>
                                      </p:cBhvr>
                                      <p:to x="100000" y="100000"/>
                                    </p:animScale>
                                    <p:animScale>
                                      <p:cBhvr>
                                        <p:cTn id="119" dur="26">
                                          <p:stCondLst>
                                            <p:cond delay="1642"/>
                                          </p:stCondLst>
                                        </p:cTn>
                                        <p:tgtEl>
                                          <p:spTgt spid="6147">
                                            <p:txEl>
                                              <p:pRg st="6" end="6"/>
                                            </p:txEl>
                                          </p:spTgt>
                                        </p:tgtEl>
                                      </p:cBhvr>
                                      <p:to x="100000" y="90000"/>
                                    </p:animScale>
                                    <p:animScale>
                                      <p:cBhvr>
                                        <p:cTn id="120" dur="166" decel="50000">
                                          <p:stCondLst>
                                            <p:cond delay="1668"/>
                                          </p:stCondLst>
                                        </p:cTn>
                                        <p:tgtEl>
                                          <p:spTgt spid="6147">
                                            <p:txEl>
                                              <p:pRg st="6" end="6"/>
                                            </p:txEl>
                                          </p:spTgt>
                                        </p:tgtEl>
                                      </p:cBhvr>
                                      <p:to x="100000" y="100000"/>
                                    </p:animScale>
                                    <p:animScale>
                                      <p:cBhvr>
                                        <p:cTn id="121" dur="26">
                                          <p:stCondLst>
                                            <p:cond delay="1808"/>
                                          </p:stCondLst>
                                        </p:cTn>
                                        <p:tgtEl>
                                          <p:spTgt spid="6147">
                                            <p:txEl>
                                              <p:pRg st="6" end="6"/>
                                            </p:txEl>
                                          </p:spTgt>
                                        </p:tgtEl>
                                      </p:cBhvr>
                                      <p:to x="100000" y="95000"/>
                                    </p:animScale>
                                    <p:animScale>
                                      <p:cBhvr>
                                        <p:cTn id="122" dur="166" decel="50000">
                                          <p:stCondLst>
                                            <p:cond delay="1834"/>
                                          </p:stCondLst>
                                        </p:cTn>
                                        <p:tgtEl>
                                          <p:spTgt spid="6147">
                                            <p:txEl>
                                              <p:pRg st="6" end="6"/>
                                            </p:txEl>
                                          </p:spTgt>
                                        </p:tgtEl>
                                      </p:cBhvr>
                                      <p:to x="100000" y="100000"/>
                                    </p:animScale>
                                  </p:childTnLst>
                                </p:cTn>
                              </p:par>
                            </p:childTnLst>
                          </p:cTn>
                        </p:par>
                      </p:childTnLst>
                    </p:cTn>
                  </p:par>
                  <p:par>
                    <p:cTn id="123" fill="hold">
                      <p:stCondLst>
                        <p:cond delay="indefinite"/>
                      </p:stCondLst>
                      <p:childTnLst>
                        <p:par>
                          <p:cTn id="124" fill="hold">
                            <p:stCondLst>
                              <p:cond delay="0"/>
                            </p:stCondLst>
                            <p:childTnLst>
                              <p:par>
                                <p:cTn id="125" presetID="26" presetClass="entr" presetSubtype="0" fill="hold" nodeType="clickEffect">
                                  <p:stCondLst>
                                    <p:cond delay="0"/>
                                  </p:stCondLst>
                                  <p:childTnLst>
                                    <p:set>
                                      <p:cBhvr>
                                        <p:cTn id="126" dur="1" fill="hold">
                                          <p:stCondLst>
                                            <p:cond delay="0"/>
                                          </p:stCondLst>
                                        </p:cTn>
                                        <p:tgtEl>
                                          <p:spTgt spid="6147">
                                            <p:txEl>
                                              <p:pRg st="8" end="8"/>
                                            </p:txEl>
                                          </p:spTgt>
                                        </p:tgtEl>
                                        <p:attrNameLst>
                                          <p:attrName>style.visibility</p:attrName>
                                        </p:attrNameLst>
                                      </p:cBhvr>
                                      <p:to>
                                        <p:strVal val="visible"/>
                                      </p:to>
                                    </p:set>
                                    <p:animEffect transition="in" filter="wipe(down)">
                                      <p:cBhvr>
                                        <p:cTn id="127" dur="580">
                                          <p:stCondLst>
                                            <p:cond delay="0"/>
                                          </p:stCondLst>
                                        </p:cTn>
                                        <p:tgtEl>
                                          <p:spTgt spid="6147">
                                            <p:txEl>
                                              <p:pRg st="8" end="8"/>
                                            </p:txEl>
                                          </p:spTgt>
                                        </p:tgtEl>
                                      </p:cBhvr>
                                    </p:animEffect>
                                    <p:anim calcmode="lin" valueType="num">
                                      <p:cBhvr>
                                        <p:cTn id="128" dur="1822" tmFilter="0,0; 0.14,0.36; 0.43,0.73; 0.71,0.91; 1.0,1.0">
                                          <p:stCondLst>
                                            <p:cond delay="0"/>
                                          </p:stCondLst>
                                        </p:cTn>
                                        <p:tgtEl>
                                          <p:spTgt spid="6147">
                                            <p:txEl>
                                              <p:pRg st="8" end="8"/>
                                            </p:txEl>
                                          </p:spTgt>
                                        </p:tgtEl>
                                        <p:attrNameLst>
                                          <p:attrName>ppt_x</p:attrName>
                                        </p:attrNameLst>
                                      </p:cBhvr>
                                      <p:tavLst>
                                        <p:tav tm="0">
                                          <p:val>
                                            <p:strVal val="#ppt_x-0.25"/>
                                          </p:val>
                                        </p:tav>
                                        <p:tav tm="100000">
                                          <p:val>
                                            <p:strVal val="#ppt_x"/>
                                          </p:val>
                                        </p:tav>
                                      </p:tavLst>
                                    </p:anim>
                                    <p:anim calcmode="lin" valueType="num">
                                      <p:cBhvr>
                                        <p:cTn id="129" dur="664" tmFilter="0.0,0.0; 0.25,0.07; 0.50,0.2; 0.75,0.467; 1.0,1.0">
                                          <p:stCondLst>
                                            <p:cond delay="0"/>
                                          </p:stCondLst>
                                        </p:cTn>
                                        <p:tgtEl>
                                          <p:spTgt spid="6147">
                                            <p:txEl>
                                              <p:pRg st="8" end="8"/>
                                            </p:txEl>
                                          </p:spTgt>
                                        </p:tgtEl>
                                        <p:attrNameLst>
                                          <p:attrName>ppt_y</p:attrName>
                                        </p:attrNameLst>
                                      </p:cBhvr>
                                      <p:tavLst>
                                        <p:tav tm="0" fmla="#ppt_y-sin(pi*$)/3">
                                          <p:val>
                                            <p:fltVal val="0.5"/>
                                          </p:val>
                                        </p:tav>
                                        <p:tav tm="100000">
                                          <p:val>
                                            <p:fltVal val="1"/>
                                          </p:val>
                                        </p:tav>
                                      </p:tavLst>
                                    </p:anim>
                                    <p:anim calcmode="lin" valueType="num">
                                      <p:cBhvr>
                                        <p:cTn id="130" dur="664" tmFilter="0, 0; 0.125,0.2665; 0.25,0.4; 0.375,0.465; 0.5,0.5;  0.625,0.535; 0.75,0.6; 0.875,0.7335; 1,1">
                                          <p:stCondLst>
                                            <p:cond delay="664"/>
                                          </p:stCondLst>
                                        </p:cTn>
                                        <p:tgtEl>
                                          <p:spTgt spid="6147">
                                            <p:txEl>
                                              <p:pRg st="8" end="8"/>
                                            </p:txEl>
                                          </p:spTgt>
                                        </p:tgtEl>
                                        <p:attrNameLst>
                                          <p:attrName>ppt_y</p:attrName>
                                        </p:attrNameLst>
                                      </p:cBhvr>
                                      <p:tavLst>
                                        <p:tav tm="0" fmla="#ppt_y-sin(pi*$)/9">
                                          <p:val>
                                            <p:fltVal val="0"/>
                                          </p:val>
                                        </p:tav>
                                        <p:tav tm="100000">
                                          <p:val>
                                            <p:fltVal val="1"/>
                                          </p:val>
                                        </p:tav>
                                      </p:tavLst>
                                    </p:anim>
                                    <p:anim calcmode="lin" valueType="num">
                                      <p:cBhvr>
                                        <p:cTn id="131" dur="332" tmFilter="0, 0; 0.125,0.2665; 0.25,0.4; 0.375,0.465; 0.5,0.5;  0.625,0.535; 0.75,0.6; 0.875,0.7335; 1,1">
                                          <p:stCondLst>
                                            <p:cond delay="1324"/>
                                          </p:stCondLst>
                                        </p:cTn>
                                        <p:tgtEl>
                                          <p:spTgt spid="6147">
                                            <p:txEl>
                                              <p:pRg st="8" end="8"/>
                                            </p:txEl>
                                          </p:spTgt>
                                        </p:tgtEl>
                                        <p:attrNameLst>
                                          <p:attrName>ppt_y</p:attrName>
                                        </p:attrNameLst>
                                      </p:cBhvr>
                                      <p:tavLst>
                                        <p:tav tm="0" fmla="#ppt_y-sin(pi*$)/27">
                                          <p:val>
                                            <p:fltVal val="0"/>
                                          </p:val>
                                        </p:tav>
                                        <p:tav tm="100000">
                                          <p:val>
                                            <p:fltVal val="1"/>
                                          </p:val>
                                        </p:tav>
                                      </p:tavLst>
                                    </p:anim>
                                    <p:anim calcmode="lin" valueType="num">
                                      <p:cBhvr>
                                        <p:cTn id="132" dur="164" tmFilter="0, 0; 0.125,0.2665; 0.25,0.4; 0.375,0.465; 0.5,0.5;  0.625,0.535; 0.75,0.6; 0.875,0.7335; 1,1">
                                          <p:stCondLst>
                                            <p:cond delay="1656"/>
                                          </p:stCondLst>
                                        </p:cTn>
                                        <p:tgtEl>
                                          <p:spTgt spid="6147">
                                            <p:txEl>
                                              <p:pRg st="8" end="8"/>
                                            </p:txEl>
                                          </p:spTgt>
                                        </p:tgtEl>
                                        <p:attrNameLst>
                                          <p:attrName>ppt_y</p:attrName>
                                        </p:attrNameLst>
                                      </p:cBhvr>
                                      <p:tavLst>
                                        <p:tav tm="0" fmla="#ppt_y-sin(pi*$)/81">
                                          <p:val>
                                            <p:fltVal val="0"/>
                                          </p:val>
                                        </p:tav>
                                        <p:tav tm="100000">
                                          <p:val>
                                            <p:fltVal val="1"/>
                                          </p:val>
                                        </p:tav>
                                      </p:tavLst>
                                    </p:anim>
                                    <p:animScale>
                                      <p:cBhvr>
                                        <p:cTn id="133" dur="26">
                                          <p:stCondLst>
                                            <p:cond delay="650"/>
                                          </p:stCondLst>
                                        </p:cTn>
                                        <p:tgtEl>
                                          <p:spTgt spid="6147">
                                            <p:txEl>
                                              <p:pRg st="8" end="8"/>
                                            </p:txEl>
                                          </p:spTgt>
                                        </p:tgtEl>
                                      </p:cBhvr>
                                      <p:to x="100000" y="60000"/>
                                    </p:animScale>
                                    <p:animScale>
                                      <p:cBhvr>
                                        <p:cTn id="134" dur="166" decel="50000">
                                          <p:stCondLst>
                                            <p:cond delay="676"/>
                                          </p:stCondLst>
                                        </p:cTn>
                                        <p:tgtEl>
                                          <p:spTgt spid="6147">
                                            <p:txEl>
                                              <p:pRg st="8" end="8"/>
                                            </p:txEl>
                                          </p:spTgt>
                                        </p:tgtEl>
                                      </p:cBhvr>
                                      <p:to x="100000" y="100000"/>
                                    </p:animScale>
                                    <p:animScale>
                                      <p:cBhvr>
                                        <p:cTn id="135" dur="26">
                                          <p:stCondLst>
                                            <p:cond delay="1312"/>
                                          </p:stCondLst>
                                        </p:cTn>
                                        <p:tgtEl>
                                          <p:spTgt spid="6147">
                                            <p:txEl>
                                              <p:pRg st="8" end="8"/>
                                            </p:txEl>
                                          </p:spTgt>
                                        </p:tgtEl>
                                      </p:cBhvr>
                                      <p:to x="100000" y="80000"/>
                                    </p:animScale>
                                    <p:animScale>
                                      <p:cBhvr>
                                        <p:cTn id="136" dur="166" decel="50000">
                                          <p:stCondLst>
                                            <p:cond delay="1338"/>
                                          </p:stCondLst>
                                        </p:cTn>
                                        <p:tgtEl>
                                          <p:spTgt spid="6147">
                                            <p:txEl>
                                              <p:pRg st="8" end="8"/>
                                            </p:txEl>
                                          </p:spTgt>
                                        </p:tgtEl>
                                      </p:cBhvr>
                                      <p:to x="100000" y="100000"/>
                                    </p:animScale>
                                    <p:animScale>
                                      <p:cBhvr>
                                        <p:cTn id="137" dur="26">
                                          <p:stCondLst>
                                            <p:cond delay="1642"/>
                                          </p:stCondLst>
                                        </p:cTn>
                                        <p:tgtEl>
                                          <p:spTgt spid="6147">
                                            <p:txEl>
                                              <p:pRg st="8" end="8"/>
                                            </p:txEl>
                                          </p:spTgt>
                                        </p:tgtEl>
                                      </p:cBhvr>
                                      <p:to x="100000" y="90000"/>
                                    </p:animScale>
                                    <p:animScale>
                                      <p:cBhvr>
                                        <p:cTn id="138" dur="166" decel="50000">
                                          <p:stCondLst>
                                            <p:cond delay="1668"/>
                                          </p:stCondLst>
                                        </p:cTn>
                                        <p:tgtEl>
                                          <p:spTgt spid="6147">
                                            <p:txEl>
                                              <p:pRg st="8" end="8"/>
                                            </p:txEl>
                                          </p:spTgt>
                                        </p:tgtEl>
                                      </p:cBhvr>
                                      <p:to x="100000" y="100000"/>
                                    </p:animScale>
                                    <p:animScale>
                                      <p:cBhvr>
                                        <p:cTn id="139" dur="26">
                                          <p:stCondLst>
                                            <p:cond delay="1808"/>
                                          </p:stCondLst>
                                        </p:cTn>
                                        <p:tgtEl>
                                          <p:spTgt spid="6147">
                                            <p:txEl>
                                              <p:pRg st="8" end="8"/>
                                            </p:txEl>
                                          </p:spTgt>
                                        </p:tgtEl>
                                      </p:cBhvr>
                                      <p:to x="100000" y="95000"/>
                                    </p:animScale>
                                    <p:animScale>
                                      <p:cBhvr>
                                        <p:cTn id="140" dur="166" decel="50000">
                                          <p:stCondLst>
                                            <p:cond delay="1834"/>
                                          </p:stCondLst>
                                        </p:cTn>
                                        <p:tgtEl>
                                          <p:spTgt spid="6147">
                                            <p:txEl>
                                              <p:pRg st="8" end="8"/>
                                            </p:txEl>
                                          </p:spTgt>
                                        </p:tgtEl>
                                      </p:cBhvr>
                                      <p:to x="100000" y="100000"/>
                                    </p:animScale>
                                  </p:childTnLst>
                                </p:cTn>
                              </p:par>
                              <p:par>
                                <p:cTn id="141" presetID="26" presetClass="entr" presetSubtype="0" fill="hold" nodeType="withEffect">
                                  <p:stCondLst>
                                    <p:cond delay="0"/>
                                  </p:stCondLst>
                                  <p:childTnLst>
                                    <p:set>
                                      <p:cBhvr>
                                        <p:cTn id="142" dur="1" fill="hold">
                                          <p:stCondLst>
                                            <p:cond delay="0"/>
                                          </p:stCondLst>
                                        </p:cTn>
                                        <p:tgtEl>
                                          <p:spTgt spid="6147">
                                            <p:txEl>
                                              <p:pRg st="9" end="9"/>
                                            </p:txEl>
                                          </p:spTgt>
                                        </p:tgtEl>
                                        <p:attrNameLst>
                                          <p:attrName>style.visibility</p:attrName>
                                        </p:attrNameLst>
                                      </p:cBhvr>
                                      <p:to>
                                        <p:strVal val="visible"/>
                                      </p:to>
                                    </p:set>
                                    <p:animEffect transition="in" filter="wipe(down)">
                                      <p:cBhvr>
                                        <p:cTn id="143" dur="580">
                                          <p:stCondLst>
                                            <p:cond delay="0"/>
                                          </p:stCondLst>
                                        </p:cTn>
                                        <p:tgtEl>
                                          <p:spTgt spid="6147">
                                            <p:txEl>
                                              <p:pRg st="9" end="9"/>
                                            </p:txEl>
                                          </p:spTgt>
                                        </p:tgtEl>
                                      </p:cBhvr>
                                    </p:animEffect>
                                    <p:anim calcmode="lin" valueType="num">
                                      <p:cBhvr>
                                        <p:cTn id="144" dur="1822" tmFilter="0,0; 0.14,0.36; 0.43,0.73; 0.71,0.91; 1.0,1.0">
                                          <p:stCondLst>
                                            <p:cond delay="0"/>
                                          </p:stCondLst>
                                        </p:cTn>
                                        <p:tgtEl>
                                          <p:spTgt spid="6147">
                                            <p:txEl>
                                              <p:pRg st="9" end="9"/>
                                            </p:txEl>
                                          </p:spTgt>
                                        </p:tgtEl>
                                        <p:attrNameLst>
                                          <p:attrName>ppt_x</p:attrName>
                                        </p:attrNameLst>
                                      </p:cBhvr>
                                      <p:tavLst>
                                        <p:tav tm="0">
                                          <p:val>
                                            <p:strVal val="#ppt_x-0.25"/>
                                          </p:val>
                                        </p:tav>
                                        <p:tav tm="100000">
                                          <p:val>
                                            <p:strVal val="#ppt_x"/>
                                          </p:val>
                                        </p:tav>
                                      </p:tavLst>
                                    </p:anim>
                                    <p:anim calcmode="lin" valueType="num">
                                      <p:cBhvr>
                                        <p:cTn id="145" dur="664" tmFilter="0.0,0.0; 0.25,0.07; 0.50,0.2; 0.75,0.467; 1.0,1.0">
                                          <p:stCondLst>
                                            <p:cond delay="0"/>
                                          </p:stCondLst>
                                        </p:cTn>
                                        <p:tgtEl>
                                          <p:spTgt spid="6147">
                                            <p:txEl>
                                              <p:pRg st="9" end="9"/>
                                            </p:txEl>
                                          </p:spTgt>
                                        </p:tgtEl>
                                        <p:attrNameLst>
                                          <p:attrName>ppt_y</p:attrName>
                                        </p:attrNameLst>
                                      </p:cBhvr>
                                      <p:tavLst>
                                        <p:tav tm="0" fmla="#ppt_y-sin(pi*$)/3">
                                          <p:val>
                                            <p:fltVal val="0.5"/>
                                          </p:val>
                                        </p:tav>
                                        <p:tav tm="100000">
                                          <p:val>
                                            <p:fltVal val="1"/>
                                          </p:val>
                                        </p:tav>
                                      </p:tavLst>
                                    </p:anim>
                                    <p:anim calcmode="lin" valueType="num">
                                      <p:cBhvr>
                                        <p:cTn id="146" dur="664" tmFilter="0, 0; 0.125,0.2665; 0.25,0.4; 0.375,0.465; 0.5,0.5;  0.625,0.535; 0.75,0.6; 0.875,0.7335; 1,1">
                                          <p:stCondLst>
                                            <p:cond delay="664"/>
                                          </p:stCondLst>
                                        </p:cTn>
                                        <p:tgtEl>
                                          <p:spTgt spid="6147">
                                            <p:txEl>
                                              <p:pRg st="9" end="9"/>
                                            </p:txEl>
                                          </p:spTgt>
                                        </p:tgtEl>
                                        <p:attrNameLst>
                                          <p:attrName>ppt_y</p:attrName>
                                        </p:attrNameLst>
                                      </p:cBhvr>
                                      <p:tavLst>
                                        <p:tav tm="0" fmla="#ppt_y-sin(pi*$)/9">
                                          <p:val>
                                            <p:fltVal val="0"/>
                                          </p:val>
                                        </p:tav>
                                        <p:tav tm="100000">
                                          <p:val>
                                            <p:fltVal val="1"/>
                                          </p:val>
                                        </p:tav>
                                      </p:tavLst>
                                    </p:anim>
                                    <p:anim calcmode="lin" valueType="num">
                                      <p:cBhvr>
                                        <p:cTn id="147" dur="332" tmFilter="0, 0; 0.125,0.2665; 0.25,0.4; 0.375,0.465; 0.5,0.5;  0.625,0.535; 0.75,0.6; 0.875,0.7335; 1,1">
                                          <p:stCondLst>
                                            <p:cond delay="1324"/>
                                          </p:stCondLst>
                                        </p:cTn>
                                        <p:tgtEl>
                                          <p:spTgt spid="6147">
                                            <p:txEl>
                                              <p:pRg st="9" end="9"/>
                                            </p:txEl>
                                          </p:spTgt>
                                        </p:tgtEl>
                                        <p:attrNameLst>
                                          <p:attrName>ppt_y</p:attrName>
                                        </p:attrNameLst>
                                      </p:cBhvr>
                                      <p:tavLst>
                                        <p:tav tm="0" fmla="#ppt_y-sin(pi*$)/27">
                                          <p:val>
                                            <p:fltVal val="0"/>
                                          </p:val>
                                        </p:tav>
                                        <p:tav tm="100000">
                                          <p:val>
                                            <p:fltVal val="1"/>
                                          </p:val>
                                        </p:tav>
                                      </p:tavLst>
                                    </p:anim>
                                    <p:anim calcmode="lin" valueType="num">
                                      <p:cBhvr>
                                        <p:cTn id="148" dur="164" tmFilter="0, 0; 0.125,0.2665; 0.25,0.4; 0.375,0.465; 0.5,0.5;  0.625,0.535; 0.75,0.6; 0.875,0.7335; 1,1">
                                          <p:stCondLst>
                                            <p:cond delay="1656"/>
                                          </p:stCondLst>
                                        </p:cTn>
                                        <p:tgtEl>
                                          <p:spTgt spid="6147">
                                            <p:txEl>
                                              <p:pRg st="9" end="9"/>
                                            </p:txEl>
                                          </p:spTgt>
                                        </p:tgtEl>
                                        <p:attrNameLst>
                                          <p:attrName>ppt_y</p:attrName>
                                        </p:attrNameLst>
                                      </p:cBhvr>
                                      <p:tavLst>
                                        <p:tav tm="0" fmla="#ppt_y-sin(pi*$)/81">
                                          <p:val>
                                            <p:fltVal val="0"/>
                                          </p:val>
                                        </p:tav>
                                        <p:tav tm="100000">
                                          <p:val>
                                            <p:fltVal val="1"/>
                                          </p:val>
                                        </p:tav>
                                      </p:tavLst>
                                    </p:anim>
                                    <p:animScale>
                                      <p:cBhvr>
                                        <p:cTn id="149" dur="26">
                                          <p:stCondLst>
                                            <p:cond delay="650"/>
                                          </p:stCondLst>
                                        </p:cTn>
                                        <p:tgtEl>
                                          <p:spTgt spid="6147">
                                            <p:txEl>
                                              <p:pRg st="9" end="9"/>
                                            </p:txEl>
                                          </p:spTgt>
                                        </p:tgtEl>
                                      </p:cBhvr>
                                      <p:to x="100000" y="60000"/>
                                    </p:animScale>
                                    <p:animScale>
                                      <p:cBhvr>
                                        <p:cTn id="150" dur="166" decel="50000">
                                          <p:stCondLst>
                                            <p:cond delay="676"/>
                                          </p:stCondLst>
                                        </p:cTn>
                                        <p:tgtEl>
                                          <p:spTgt spid="6147">
                                            <p:txEl>
                                              <p:pRg st="9" end="9"/>
                                            </p:txEl>
                                          </p:spTgt>
                                        </p:tgtEl>
                                      </p:cBhvr>
                                      <p:to x="100000" y="100000"/>
                                    </p:animScale>
                                    <p:animScale>
                                      <p:cBhvr>
                                        <p:cTn id="151" dur="26">
                                          <p:stCondLst>
                                            <p:cond delay="1312"/>
                                          </p:stCondLst>
                                        </p:cTn>
                                        <p:tgtEl>
                                          <p:spTgt spid="6147">
                                            <p:txEl>
                                              <p:pRg st="9" end="9"/>
                                            </p:txEl>
                                          </p:spTgt>
                                        </p:tgtEl>
                                      </p:cBhvr>
                                      <p:to x="100000" y="80000"/>
                                    </p:animScale>
                                    <p:animScale>
                                      <p:cBhvr>
                                        <p:cTn id="152" dur="166" decel="50000">
                                          <p:stCondLst>
                                            <p:cond delay="1338"/>
                                          </p:stCondLst>
                                        </p:cTn>
                                        <p:tgtEl>
                                          <p:spTgt spid="6147">
                                            <p:txEl>
                                              <p:pRg st="9" end="9"/>
                                            </p:txEl>
                                          </p:spTgt>
                                        </p:tgtEl>
                                      </p:cBhvr>
                                      <p:to x="100000" y="100000"/>
                                    </p:animScale>
                                    <p:animScale>
                                      <p:cBhvr>
                                        <p:cTn id="153" dur="26">
                                          <p:stCondLst>
                                            <p:cond delay="1642"/>
                                          </p:stCondLst>
                                        </p:cTn>
                                        <p:tgtEl>
                                          <p:spTgt spid="6147">
                                            <p:txEl>
                                              <p:pRg st="9" end="9"/>
                                            </p:txEl>
                                          </p:spTgt>
                                        </p:tgtEl>
                                      </p:cBhvr>
                                      <p:to x="100000" y="90000"/>
                                    </p:animScale>
                                    <p:animScale>
                                      <p:cBhvr>
                                        <p:cTn id="154" dur="166" decel="50000">
                                          <p:stCondLst>
                                            <p:cond delay="1668"/>
                                          </p:stCondLst>
                                        </p:cTn>
                                        <p:tgtEl>
                                          <p:spTgt spid="6147">
                                            <p:txEl>
                                              <p:pRg st="9" end="9"/>
                                            </p:txEl>
                                          </p:spTgt>
                                        </p:tgtEl>
                                      </p:cBhvr>
                                      <p:to x="100000" y="100000"/>
                                    </p:animScale>
                                    <p:animScale>
                                      <p:cBhvr>
                                        <p:cTn id="155" dur="26">
                                          <p:stCondLst>
                                            <p:cond delay="1808"/>
                                          </p:stCondLst>
                                        </p:cTn>
                                        <p:tgtEl>
                                          <p:spTgt spid="6147">
                                            <p:txEl>
                                              <p:pRg st="9" end="9"/>
                                            </p:txEl>
                                          </p:spTgt>
                                        </p:tgtEl>
                                      </p:cBhvr>
                                      <p:to x="100000" y="95000"/>
                                    </p:animScale>
                                    <p:animScale>
                                      <p:cBhvr>
                                        <p:cTn id="156" dur="166" decel="50000">
                                          <p:stCondLst>
                                            <p:cond delay="1834"/>
                                          </p:stCondLst>
                                        </p:cTn>
                                        <p:tgtEl>
                                          <p:spTgt spid="6147">
                                            <p:txEl>
                                              <p:pRg st="9" end="9"/>
                                            </p:txEl>
                                          </p:spTgt>
                                        </p:tgtEl>
                                      </p:cBhvr>
                                      <p:to x="100000" y="100000"/>
                                    </p:animScale>
                                  </p:childTnLst>
                                </p:cTn>
                              </p:par>
                              <p:par>
                                <p:cTn id="157" presetID="26" presetClass="entr" presetSubtype="0" fill="hold" nodeType="withEffect">
                                  <p:stCondLst>
                                    <p:cond delay="0"/>
                                  </p:stCondLst>
                                  <p:childTnLst>
                                    <p:set>
                                      <p:cBhvr>
                                        <p:cTn id="158" dur="1" fill="hold">
                                          <p:stCondLst>
                                            <p:cond delay="0"/>
                                          </p:stCondLst>
                                        </p:cTn>
                                        <p:tgtEl>
                                          <p:spTgt spid="6147">
                                            <p:txEl>
                                              <p:pRg st="10" end="10"/>
                                            </p:txEl>
                                          </p:spTgt>
                                        </p:tgtEl>
                                        <p:attrNameLst>
                                          <p:attrName>style.visibility</p:attrName>
                                        </p:attrNameLst>
                                      </p:cBhvr>
                                      <p:to>
                                        <p:strVal val="visible"/>
                                      </p:to>
                                    </p:set>
                                    <p:animEffect transition="in" filter="wipe(down)">
                                      <p:cBhvr>
                                        <p:cTn id="159" dur="580">
                                          <p:stCondLst>
                                            <p:cond delay="0"/>
                                          </p:stCondLst>
                                        </p:cTn>
                                        <p:tgtEl>
                                          <p:spTgt spid="6147">
                                            <p:txEl>
                                              <p:pRg st="10" end="10"/>
                                            </p:txEl>
                                          </p:spTgt>
                                        </p:tgtEl>
                                      </p:cBhvr>
                                    </p:animEffect>
                                    <p:anim calcmode="lin" valueType="num">
                                      <p:cBhvr>
                                        <p:cTn id="160" dur="1822" tmFilter="0,0; 0.14,0.36; 0.43,0.73; 0.71,0.91; 1.0,1.0">
                                          <p:stCondLst>
                                            <p:cond delay="0"/>
                                          </p:stCondLst>
                                        </p:cTn>
                                        <p:tgtEl>
                                          <p:spTgt spid="6147">
                                            <p:txEl>
                                              <p:pRg st="10" end="10"/>
                                            </p:txEl>
                                          </p:spTgt>
                                        </p:tgtEl>
                                        <p:attrNameLst>
                                          <p:attrName>ppt_x</p:attrName>
                                        </p:attrNameLst>
                                      </p:cBhvr>
                                      <p:tavLst>
                                        <p:tav tm="0">
                                          <p:val>
                                            <p:strVal val="#ppt_x-0.25"/>
                                          </p:val>
                                        </p:tav>
                                        <p:tav tm="100000">
                                          <p:val>
                                            <p:strVal val="#ppt_x"/>
                                          </p:val>
                                        </p:tav>
                                      </p:tavLst>
                                    </p:anim>
                                    <p:anim calcmode="lin" valueType="num">
                                      <p:cBhvr>
                                        <p:cTn id="161" dur="664" tmFilter="0.0,0.0; 0.25,0.07; 0.50,0.2; 0.75,0.467; 1.0,1.0">
                                          <p:stCondLst>
                                            <p:cond delay="0"/>
                                          </p:stCondLst>
                                        </p:cTn>
                                        <p:tgtEl>
                                          <p:spTgt spid="6147">
                                            <p:txEl>
                                              <p:pRg st="10" end="10"/>
                                            </p:txEl>
                                          </p:spTgt>
                                        </p:tgtEl>
                                        <p:attrNameLst>
                                          <p:attrName>ppt_y</p:attrName>
                                        </p:attrNameLst>
                                      </p:cBhvr>
                                      <p:tavLst>
                                        <p:tav tm="0" fmla="#ppt_y-sin(pi*$)/3">
                                          <p:val>
                                            <p:fltVal val="0.5"/>
                                          </p:val>
                                        </p:tav>
                                        <p:tav tm="100000">
                                          <p:val>
                                            <p:fltVal val="1"/>
                                          </p:val>
                                        </p:tav>
                                      </p:tavLst>
                                    </p:anim>
                                    <p:anim calcmode="lin" valueType="num">
                                      <p:cBhvr>
                                        <p:cTn id="162" dur="664" tmFilter="0, 0; 0.125,0.2665; 0.25,0.4; 0.375,0.465; 0.5,0.5;  0.625,0.535; 0.75,0.6; 0.875,0.7335; 1,1">
                                          <p:stCondLst>
                                            <p:cond delay="664"/>
                                          </p:stCondLst>
                                        </p:cTn>
                                        <p:tgtEl>
                                          <p:spTgt spid="6147">
                                            <p:txEl>
                                              <p:pRg st="10" end="10"/>
                                            </p:txEl>
                                          </p:spTgt>
                                        </p:tgtEl>
                                        <p:attrNameLst>
                                          <p:attrName>ppt_y</p:attrName>
                                        </p:attrNameLst>
                                      </p:cBhvr>
                                      <p:tavLst>
                                        <p:tav tm="0" fmla="#ppt_y-sin(pi*$)/9">
                                          <p:val>
                                            <p:fltVal val="0"/>
                                          </p:val>
                                        </p:tav>
                                        <p:tav tm="100000">
                                          <p:val>
                                            <p:fltVal val="1"/>
                                          </p:val>
                                        </p:tav>
                                      </p:tavLst>
                                    </p:anim>
                                    <p:anim calcmode="lin" valueType="num">
                                      <p:cBhvr>
                                        <p:cTn id="163" dur="332" tmFilter="0, 0; 0.125,0.2665; 0.25,0.4; 0.375,0.465; 0.5,0.5;  0.625,0.535; 0.75,0.6; 0.875,0.7335; 1,1">
                                          <p:stCondLst>
                                            <p:cond delay="1324"/>
                                          </p:stCondLst>
                                        </p:cTn>
                                        <p:tgtEl>
                                          <p:spTgt spid="6147">
                                            <p:txEl>
                                              <p:pRg st="10" end="10"/>
                                            </p:txEl>
                                          </p:spTgt>
                                        </p:tgtEl>
                                        <p:attrNameLst>
                                          <p:attrName>ppt_y</p:attrName>
                                        </p:attrNameLst>
                                      </p:cBhvr>
                                      <p:tavLst>
                                        <p:tav tm="0" fmla="#ppt_y-sin(pi*$)/27">
                                          <p:val>
                                            <p:fltVal val="0"/>
                                          </p:val>
                                        </p:tav>
                                        <p:tav tm="100000">
                                          <p:val>
                                            <p:fltVal val="1"/>
                                          </p:val>
                                        </p:tav>
                                      </p:tavLst>
                                    </p:anim>
                                    <p:anim calcmode="lin" valueType="num">
                                      <p:cBhvr>
                                        <p:cTn id="164" dur="164" tmFilter="0, 0; 0.125,0.2665; 0.25,0.4; 0.375,0.465; 0.5,0.5;  0.625,0.535; 0.75,0.6; 0.875,0.7335; 1,1">
                                          <p:stCondLst>
                                            <p:cond delay="1656"/>
                                          </p:stCondLst>
                                        </p:cTn>
                                        <p:tgtEl>
                                          <p:spTgt spid="6147">
                                            <p:txEl>
                                              <p:pRg st="10" end="10"/>
                                            </p:txEl>
                                          </p:spTgt>
                                        </p:tgtEl>
                                        <p:attrNameLst>
                                          <p:attrName>ppt_y</p:attrName>
                                        </p:attrNameLst>
                                      </p:cBhvr>
                                      <p:tavLst>
                                        <p:tav tm="0" fmla="#ppt_y-sin(pi*$)/81">
                                          <p:val>
                                            <p:fltVal val="0"/>
                                          </p:val>
                                        </p:tav>
                                        <p:tav tm="100000">
                                          <p:val>
                                            <p:fltVal val="1"/>
                                          </p:val>
                                        </p:tav>
                                      </p:tavLst>
                                    </p:anim>
                                    <p:animScale>
                                      <p:cBhvr>
                                        <p:cTn id="165" dur="26">
                                          <p:stCondLst>
                                            <p:cond delay="650"/>
                                          </p:stCondLst>
                                        </p:cTn>
                                        <p:tgtEl>
                                          <p:spTgt spid="6147">
                                            <p:txEl>
                                              <p:pRg st="10" end="10"/>
                                            </p:txEl>
                                          </p:spTgt>
                                        </p:tgtEl>
                                      </p:cBhvr>
                                      <p:to x="100000" y="60000"/>
                                    </p:animScale>
                                    <p:animScale>
                                      <p:cBhvr>
                                        <p:cTn id="166" dur="166" decel="50000">
                                          <p:stCondLst>
                                            <p:cond delay="676"/>
                                          </p:stCondLst>
                                        </p:cTn>
                                        <p:tgtEl>
                                          <p:spTgt spid="6147">
                                            <p:txEl>
                                              <p:pRg st="10" end="10"/>
                                            </p:txEl>
                                          </p:spTgt>
                                        </p:tgtEl>
                                      </p:cBhvr>
                                      <p:to x="100000" y="100000"/>
                                    </p:animScale>
                                    <p:animScale>
                                      <p:cBhvr>
                                        <p:cTn id="167" dur="26">
                                          <p:stCondLst>
                                            <p:cond delay="1312"/>
                                          </p:stCondLst>
                                        </p:cTn>
                                        <p:tgtEl>
                                          <p:spTgt spid="6147">
                                            <p:txEl>
                                              <p:pRg st="10" end="10"/>
                                            </p:txEl>
                                          </p:spTgt>
                                        </p:tgtEl>
                                      </p:cBhvr>
                                      <p:to x="100000" y="80000"/>
                                    </p:animScale>
                                    <p:animScale>
                                      <p:cBhvr>
                                        <p:cTn id="168" dur="166" decel="50000">
                                          <p:stCondLst>
                                            <p:cond delay="1338"/>
                                          </p:stCondLst>
                                        </p:cTn>
                                        <p:tgtEl>
                                          <p:spTgt spid="6147">
                                            <p:txEl>
                                              <p:pRg st="10" end="10"/>
                                            </p:txEl>
                                          </p:spTgt>
                                        </p:tgtEl>
                                      </p:cBhvr>
                                      <p:to x="100000" y="100000"/>
                                    </p:animScale>
                                    <p:animScale>
                                      <p:cBhvr>
                                        <p:cTn id="169" dur="26">
                                          <p:stCondLst>
                                            <p:cond delay="1642"/>
                                          </p:stCondLst>
                                        </p:cTn>
                                        <p:tgtEl>
                                          <p:spTgt spid="6147">
                                            <p:txEl>
                                              <p:pRg st="10" end="10"/>
                                            </p:txEl>
                                          </p:spTgt>
                                        </p:tgtEl>
                                      </p:cBhvr>
                                      <p:to x="100000" y="90000"/>
                                    </p:animScale>
                                    <p:animScale>
                                      <p:cBhvr>
                                        <p:cTn id="170" dur="166" decel="50000">
                                          <p:stCondLst>
                                            <p:cond delay="1668"/>
                                          </p:stCondLst>
                                        </p:cTn>
                                        <p:tgtEl>
                                          <p:spTgt spid="6147">
                                            <p:txEl>
                                              <p:pRg st="10" end="10"/>
                                            </p:txEl>
                                          </p:spTgt>
                                        </p:tgtEl>
                                      </p:cBhvr>
                                      <p:to x="100000" y="100000"/>
                                    </p:animScale>
                                    <p:animScale>
                                      <p:cBhvr>
                                        <p:cTn id="171" dur="26">
                                          <p:stCondLst>
                                            <p:cond delay="1808"/>
                                          </p:stCondLst>
                                        </p:cTn>
                                        <p:tgtEl>
                                          <p:spTgt spid="6147">
                                            <p:txEl>
                                              <p:pRg st="10" end="10"/>
                                            </p:txEl>
                                          </p:spTgt>
                                        </p:tgtEl>
                                      </p:cBhvr>
                                      <p:to x="100000" y="95000"/>
                                    </p:animScale>
                                    <p:animScale>
                                      <p:cBhvr>
                                        <p:cTn id="172" dur="166" decel="50000">
                                          <p:stCondLst>
                                            <p:cond delay="1834"/>
                                          </p:stCondLst>
                                        </p:cTn>
                                        <p:tgtEl>
                                          <p:spTgt spid="6147">
                                            <p:txEl>
                                              <p:pRg st="10" end="10"/>
                                            </p:txEl>
                                          </p:spTgt>
                                        </p:tgtEl>
                                      </p:cBhvr>
                                      <p:to x="100000" y="100000"/>
                                    </p:animScale>
                                  </p:childTnLst>
                                </p:cTn>
                              </p:par>
                              <p:par>
                                <p:cTn id="173" presetID="26" presetClass="entr" presetSubtype="0" fill="hold" nodeType="withEffect">
                                  <p:stCondLst>
                                    <p:cond delay="0"/>
                                  </p:stCondLst>
                                  <p:childTnLst>
                                    <p:set>
                                      <p:cBhvr>
                                        <p:cTn id="174" dur="1" fill="hold">
                                          <p:stCondLst>
                                            <p:cond delay="0"/>
                                          </p:stCondLst>
                                        </p:cTn>
                                        <p:tgtEl>
                                          <p:spTgt spid="6147">
                                            <p:txEl>
                                              <p:pRg st="11" end="11"/>
                                            </p:txEl>
                                          </p:spTgt>
                                        </p:tgtEl>
                                        <p:attrNameLst>
                                          <p:attrName>style.visibility</p:attrName>
                                        </p:attrNameLst>
                                      </p:cBhvr>
                                      <p:to>
                                        <p:strVal val="visible"/>
                                      </p:to>
                                    </p:set>
                                    <p:animEffect transition="in" filter="wipe(down)">
                                      <p:cBhvr>
                                        <p:cTn id="175" dur="580">
                                          <p:stCondLst>
                                            <p:cond delay="0"/>
                                          </p:stCondLst>
                                        </p:cTn>
                                        <p:tgtEl>
                                          <p:spTgt spid="6147">
                                            <p:txEl>
                                              <p:pRg st="11" end="11"/>
                                            </p:txEl>
                                          </p:spTgt>
                                        </p:tgtEl>
                                      </p:cBhvr>
                                    </p:animEffect>
                                    <p:anim calcmode="lin" valueType="num">
                                      <p:cBhvr>
                                        <p:cTn id="176" dur="1822" tmFilter="0,0; 0.14,0.36; 0.43,0.73; 0.71,0.91; 1.0,1.0">
                                          <p:stCondLst>
                                            <p:cond delay="0"/>
                                          </p:stCondLst>
                                        </p:cTn>
                                        <p:tgtEl>
                                          <p:spTgt spid="6147">
                                            <p:txEl>
                                              <p:pRg st="11" end="11"/>
                                            </p:txEl>
                                          </p:spTgt>
                                        </p:tgtEl>
                                        <p:attrNameLst>
                                          <p:attrName>ppt_x</p:attrName>
                                        </p:attrNameLst>
                                      </p:cBhvr>
                                      <p:tavLst>
                                        <p:tav tm="0">
                                          <p:val>
                                            <p:strVal val="#ppt_x-0.25"/>
                                          </p:val>
                                        </p:tav>
                                        <p:tav tm="100000">
                                          <p:val>
                                            <p:strVal val="#ppt_x"/>
                                          </p:val>
                                        </p:tav>
                                      </p:tavLst>
                                    </p:anim>
                                    <p:anim calcmode="lin" valueType="num">
                                      <p:cBhvr>
                                        <p:cTn id="177" dur="664" tmFilter="0.0,0.0; 0.25,0.07; 0.50,0.2; 0.75,0.467; 1.0,1.0">
                                          <p:stCondLst>
                                            <p:cond delay="0"/>
                                          </p:stCondLst>
                                        </p:cTn>
                                        <p:tgtEl>
                                          <p:spTgt spid="6147">
                                            <p:txEl>
                                              <p:pRg st="11" end="11"/>
                                            </p:txEl>
                                          </p:spTgt>
                                        </p:tgtEl>
                                        <p:attrNameLst>
                                          <p:attrName>ppt_y</p:attrName>
                                        </p:attrNameLst>
                                      </p:cBhvr>
                                      <p:tavLst>
                                        <p:tav tm="0" fmla="#ppt_y-sin(pi*$)/3">
                                          <p:val>
                                            <p:fltVal val="0.5"/>
                                          </p:val>
                                        </p:tav>
                                        <p:tav tm="100000">
                                          <p:val>
                                            <p:fltVal val="1"/>
                                          </p:val>
                                        </p:tav>
                                      </p:tavLst>
                                    </p:anim>
                                    <p:anim calcmode="lin" valueType="num">
                                      <p:cBhvr>
                                        <p:cTn id="178" dur="664" tmFilter="0, 0; 0.125,0.2665; 0.25,0.4; 0.375,0.465; 0.5,0.5;  0.625,0.535; 0.75,0.6; 0.875,0.7335; 1,1">
                                          <p:stCondLst>
                                            <p:cond delay="664"/>
                                          </p:stCondLst>
                                        </p:cTn>
                                        <p:tgtEl>
                                          <p:spTgt spid="6147">
                                            <p:txEl>
                                              <p:pRg st="11" end="11"/>
                                            </p:txEl>
                                          </p:spTgt>
                                        </p:tgtEl>
                                        <p:attrNameLst>
                                          <p:attrName>ppt_y</p:attrName>
                                        </p:attrNameLst>
                                      </p:cBhvr>
                                      <p:tavLst>
                                        <p:tav tm="0" fmla="#ppt_y-sin(pi*$)/9">
                                          <p:val>
                                            <p:fltVal val="0"/>
                                          </p:val>
                                        </p:tav>
                                        <p:tav tm="100000">
                                          <p:val>
                                            <p:fltVal val="1"/>
                                          </p:val>
                                        </p:tav>
                                      </p:tavLst>
                                    </p:anim>
                                    <p:anim calcmode="lin" valueType="num">
                                      <p:cBhvr>
                                        <p:cTn id="179" dur="332" tmFilter="0, 0; 0.125,0.2665; 0.25,0.4; 0.375,0.465; 0.5,0.5;  0.625,0.535; 0.75,0.6; 0.875,0.7335; 1,1">
                                          <p:stCondLst>
                                            <p:cond delay="1324"/>
                                          </p:stCondLst>
                                        </p:cTn>
                                        <p:tgtEl>
                                          <p:spTgt spid="6147">
                                            <p:txEl>
                                              <p:pRg st="11" end="11"/>
                                            </p:txEl>
                                          </p:spTgt>
                                        </p:tgtEl>
                                        <p:attrNameLst>
                                          <p:attrName>ppt_y</p:attrName>
                                        </p:attrNameLst>
                                      </p:cBhvr>
                                      <p:tavLst>
                                        <p:tav tm="0" fmla="#ppt_y-sin(pi*$)/27">
                                          <p:val>
                                            <p:fltVal val="0"/>
                                          </p:val>
                                        </p:tav>
                                        <p:tav tm="100000">
                                          <p:val>
                                            <p:fltVal val="1"/>
                                          </p:val>
                                        </p:tav>
                                      </p:tavLst>
                                    </p:anim>
                                    <p:anim calcmode="lin" valueType="num">
                                      <p:cBhvr>
                                        <p:cTn id="180" dur="164" tmFilter="0, 0; 0.125,0.2665; 0.25,0.4; 0.375,0.465; 0.5,0.5;  0.625,0.535; 0.75,0.6; 0.875,0.7335; 1,1">
                                          <p:stCondLst>
                                            <p:cond delay="1656"/>
                                          </p:stCondLst>
                                        </p:cTn>
                                        <p:tgtEl>
                                          <p:spTgt spid="6147">
                                            <p:txEl>
                                              <p:pRg st="11" end="11"/>
                                            </p:txEl>
                                          </p:spTgt>
                                        </p:tgtEl>
                                        <p:attrNameLst>
                                          <p:attrName>ppt_y</p:attrName>
                                        </p:attrNameLst>
                                      </p:cBhvr>
                                      <p:tavLst>
                                        <p:tav tm="0" fmla="#ppt_y-sin(pi*$)/81">
                                          <p:val>
                                            <p:fltVal val="0"/>
                                          </p:val>
                                        </p:tav>
                                        <p:tav tm="100000">
                                          <p:val>
                                            <p:fltVal val="1"/>
                                          </p:val>
                                        </p:tav>
                                      </p:tavLst>
                                    </p:anim>
                                    <p:animScale>
                                      <p:cBhvr>
                                        <p:cTn id="181" dur="26">
                                          <p:stCondLst>
                                            <p:cond delay="650"/>
                                          </p:stCondLst>
                                        </p:cTn>
                                        <p:tgtEl>
                                          <p:spTgt spid="6147">
                                            <p:txEl>
                                              <p:pRg st="11" end="11"/>
                                            </p:txEl>
                                          </p:spTgt>
                                        </p:tgtEl>
                                      </p:cBhvr>
                                      <p:to x="100000" y="60000"/>
                                    </p:animScale>
                                    <p:animScale>
                                      <p:cBhvr>
                                        <p:cTn id="182" dur="166" decel="50000">
                                          <p:stCondLst>
                                            <p:cond delay="676"/>
                                          </p:stCondLst>
                                        </p:cTn>
                                        <p:tgtEl>
                                          <p:spTgt spid="6147">
                                            <p:txEl>
                                              <p:pRg st="11" end="11"/>
                                            </p:txEl>
                                          </p:spTgt>
                                        </p:tgtEl>
                                      </p:cBhvr>
                                      <p:to x="100000" y="100000"/>
                                    </p:animScale>
                                    <p:animScale>
                                      <p:cBhvr>
                                        <p:cTn id="183" dur="26">
                                          <p:stCondLst>
                                            <p:cond delay="1312"/>
                                          </p:stCondLst>
                                        </p:cTn>
                                        <p:tgtEl>
                                          <p:spTgt spid="6147">
                                            <p:txEl>
                                              <p:pRg st="11" end="11"/>
                                            </p:txEl>
                                          </p:spTgt>
                                        </p:tgtEl>
                                      </p:cBhvr>
                                      <p:to x="100000" y="80000"/>
                                    </p:animScale>
                                    <p:animScale>
                                      <p:cBhvr>
                                        <p:cTn id="184" dur="166" decel="50000">
                                          <p:stCondLst>
                                            <p:cond delay="1338"/>
                                          </p:stCondLst>
                                        </p:cTn>
                                        <p:tgtEl>
                                          <p:spTgt spid="6147">
                                            <p:txEl>
                                              <p:pRg st="11" end="11"/>
                                            </p:txEl>
                                          </p:spTgt>
                                        </p:tgtEl>
                                      </p:cBhvr>
                                      <p:to x="100000" y="100000"/>
                                    </p:animScale>
                                    <p:animScale>
                                      <p:cBhvr>
                                        <p:cTn id="185" dur="26">
                                          <p:stCondLst>
                                            <p:cond delay="1642"/>
                                          </p:stCondLst>
                                        </p:cTn>
                                        <p:tgtEl>
                                          <p:spTgt spid="6147">
                                            <p:txEl>
                                              <p:pRg st="11" end="11"/>
                                            </p:txEl>
                                          </p:spTgt>
                                        </p:tgtEl>
                                      </p:cBhvr>
                                      <p:to x="100000" y="90000"/>
                                    </p:animScale>
                                    <p:animScale>
                                      <p:cBhvr>
                                        <p:cTn id="186" dur="166" decel="50000">
                                          <p:stCondLst>
                                            <p:cond delay="1668"/>
                                          </p:stCondLst>
                                        </p:cTn>
                                        <p:tgtEl>
                                          <p:spTgt spid="6147">
                                            <p:txEl>
                                              <p:pRg st="11" end="11"/>
                                            </p:txEl>
                                          </p:spTgt>
                                        </p:tgtEl>
                                      </p:cBhvr>
                                      <p:to x="100000" y="100000"/>
                                    </p:animScale>
                                    <p:animScale>
                                      <p:cBhvr>
                                        <p:cTn id="187" dur="26">
                                          <p:stCondLst>
                                            <p:cond delay="1808"/>
                                          </p:stCondLst>
                                        </p:cTn>
                                        <p:tgtEl>
                                          <p:spTgt spid="6147">
                                            <p:txEl>
                                              <p:pRg st="11" end="11"/>
                                            </p:txEl>
                                          </p:spTgt>
                                        </p:tgtEl>
                                      </p:cBhvr>
                                      <p:to x="100000" y="95000"/>
                                    </p:animScale>
                                    <p:animScale>
                                      <p:cBhvr>
                                        <p:cTn id="188" dur="166" decel="50000">
                                          <p:stCondLst>
                                            <p:cond delay="1834"/>
                                          </p:stCondLst>
                                        </p:cTn>
                                        <p:tgtEl>
                                          <p:spTgt spid="6147">
                                            <p:txEl>
                                              <p:pRg st="11" end="11"/>
                                            </p:txEl>
                                          </p:spTgt>
                                        </p:tgtEl>
                                      </p:cBhvr>
                                      <p:to x="100000" y="100000"/>
                                    </p:animScale>
                                  </p:childTnLst>
                                </p:cTn>
                              </p:par>
                              <p:par>
                                <p:cTn id="189" presetID="26" presetClass="entr" presetSubtype="0" fill="hold" nodeType="withEffect">
                                  <p:stCondLst>
                                    <p:cond delay="0"/>
                                  </p:stCondLst>
                                  <p:childTnLst>
                                    <p:set>
                                      <p:cBhvr>
                                        <p:cTn id="190" dur="1" fill="hold">
                                          <p:stCondLst>
                                            <p:cond delay="0"/>
                                          </p:stCondLst>
                                        </p:cTn>
                                        <p:tgtEl>
                                          <p:spTgt spid="6147">
                                            <p:txEl>
                                              <p:pRg st="12" end="12"/>
                                            </p:txEl>
                                          </p:spTgt>
                                        </p:tgtEl>
                                        <p:attrNameLst>
                                          <p:attrName>style.visibility</p:attrName>
                                        </p:attrNameLst>
                                      </p:cBhvr>
                                      <p:to>
                                        <p:strVal val="visible"/>
                                      </p:to>
                                    </p:set>
                                    <p:animEffect transition="in" filter="wipe(down)">
                                      <p:cBhvr>
                                        <p:cTn id="191" dur="580">
                                          <p:stCondLst>
                                            <p:cond delay="0"/>
                                          </p:stCondLst>
                                        </p:cTn>
                                        <p:tgtEl>
                                          <p:spTgt spid="6147">
                                            <p:txEl>
                                              <p:pRg st="12" end="12"/>
                                            </p:txEl>
                                          </p:spTgt>
                                        </p:tgtEl>
                                      </p:cBhvr>
                                    </p:animEffect>
                                    <p:anim calcmode="lin" valueType="num">
                                      <p:cBhvr>
                                        <p:cTn id="192" dur="1822" tmFilter="0,0; 0.14,0.36; 0.43,0.73; 0.71,0.91; 1.0,1.0">
                                          <p:stCondLst>
                                            <p:cond delay="0"/>
                                          </p:stCondLst>
                                        </p:cTn>
                                        <p:tgtEl>
                                          <p:spTgt spid="6147">
                                            <p:txEl>
                                              <p:pRg st="12" end="12"/>
                                            </p:txEl>
                                          </p:spTgt>
                                        </p:tgtEl>
                                        <p:attrNameLst>
                                          <p:attrName>ppt_x</p:attrName>
                                        </p:attrNameLst>
                                      </p:cBhvr>
                                      <p:tavLst>
                                        <p:tav tm="0">
                                          <p:val>
                                            <p:strVal val="#ppt_x-0.25"/>
                                          </p:val>
                                        </p:tav>
                                        <p:tav tm="100000">
                                          <p:val>
                                            <p:strVal val="#ppt_x"/>
                                          </p:val>
                                        </p:tav>
                                      </p:tavLst>
                                    </p:anim>
                                    <p:anim calcmode="lin" valueType="num">
                                      <p:cBhvr>
                                        <p:cTn id="193" dur="664" tmFilter="0.0,0.0; 0.25,0.07; 0.50,0.2; 0.75,0.467; 1.0,1.0">
                                          <p:stCondLst>
                                            <p:cond delay="0"/>
                                          </p:stCondLst>
                                        </p:cTn>
                                        <p:tgtEl>
                                          <p:spTgt spid="6147">
                                            <p:txEl>
                                              <p:pRg st="12" end="12"/>
                                            </p:txEl>
                                          </p:spTgt>
                                        </p:tgtEl>
                                        <p:attrNameLst>
                                          <p:attrName>ppt_y</p:attrName>
                                        </p:attrNameLst>
                                      </p:cBhvr>
                                      <p:tavLst>
                                        <p:tav tm="0" fmla="#ppt_y-sin(pi*$)/3">
                                          <p:val>
                                            <p:fltVal val="0.5"/>
                                          </p:val>
                                        </p:tav>
                                        <p:tav tm="100000">
                                          <p:val>
                                            <p:fltVal val="1"/>
                                          </p:val>
                                        </p:tav>
                                      </p:tavLst>
                                    </p:anim>
                                    <p:anim calcmode="lin" valueType="num">
                                      <p:cBhvr>
                                        <p:cTn id="194" dur="664" tmFilter="0, 0; 0.125,0.2665; 0.25,0.4; 0.375,0.465; 0.5,0.5;  0.625,0.535; 0.75,0.6; 0.875,0.7335; 1,1">
                                          <p:stCondLst>
                                            <p:cond delay="664"/>
                                          </p:stCondLst>
                                        </p:cTn>
                                        <p:tgtEl>
                                          <p:spTgt spid="6147">
                                            <p:txEl>
                                              <p:pRg st="12" end="12"/>
                                            </p:txEl>
                                          </p:spTgt>
                                        </p:tgtEl>
                                        <p:attrNameLst>
                                          <p:attrName>ppt_y</p:attrName>
                                        </p:attrNameLst>
                                      </p:cBhvr>
                                      <p:tavLst>
                                        <p:tav tm="0" fmla="#ppt_y-sin(pi*$)/9">
                                          <p:val>
                                            <p:fltVal val="0"/>
                                          </p:val>
                                        </p:tav>
                                        <p:tav tm="100000">
                                          <p:val>
                                            <p:fltVal val="1"/>
                                          </p:val>
                                        </p:tav>
                                      </p:tavLst>
                                    </p:anim>
                                    <p:anim calcmode="lin" valueType="num">
                                      <p:cBhvr>
                                        <p:cTn id="195" dur="332" tmFilter="0, 0; 0.125,0.2665; 0.25,0.4; 0.375,0.465; 0.5,0.5;  0.625,0.535; 0.75,0.6; 0.875,0.7335; 1,1">
                                          <p:stCondLst>
                                            <p:cond delay="1324"/>
                                          </p:stCondLst>
                                        </p:cTn>
                                        <p:tgtEl>
                                          <p:spTgt spid="6147">
                                            <p:txEl>
                                              <p:pRg st="12" end="12"/>
                                            </p:txEl>
                                          </p:spTgt>
                                        </p:tgtEl>
                                        <p:attrNameLst>
                                          <p:attrName>ppt_y</p:attrName>
                                        </p:attrNameLst>
                                      </p:cBhvr>
                                      <p:tavLst>
                                        <p:tav tm="0" fmla="#ppt_y-sin(pi*$)/27">
                                          <p:val>
                                            <p:fltVal val="0"/>
                                          </p:val>
                                        </p:tav>
                                        <p:tav tm="100000">
                                          <p:val>
                                            <p:fltVal val="1"/>
                                          </p:val>
                                        </p:tav>
                                      </p:tavLst>
                                    </p:anim>
                                    <p:anim calcmode="lin" valueType="num">
                                      <p:cBhvr>
                                        <p:cTn id="196" dur="164" tmFilter="0, 0; 0.125,0.2665; 0.25,0.4; 0.375,0.465; 0.5,0.5;  0.625,0.535; 0.75,0.6; 0.875,0.7335; 1,1">
                                          <p:stCondLst>
                                            <p:cond delay="1656"/>
                                          </p:stCondLst>
                                        </p:cTn>
                                        <p:tgtEl>
                                          <p:spTgt spid="6147">
                                            <p:txEl>
                                              <p:pRg st="12" end="12"/>
                                            </p:txEl>
                                          </p:spTgt>
                                        </p:tgtEl>
                                        <p:attrNameLst>
                                          <p:attrName>ppt_y</p:attrName>
                                        </p:attrNameLst>
                                      </p:cBhvr>
                                      <p:tavLst>
                                        <p:tav tm="0" fmla="#ppt_y-sin(pi*$)/81">
                                          <p:val>
                                            <p:fltVal val="0"/>
                                          </p:val>
                                        </p:tav>
                                        <p:tav tm="100000">
                                          <p:val>
                                            <p:fltVal val="1"/>
                                          </p:val>
                                        </p:tav>
                                      </p:tavLst>
                                    </p:anim>
                                    <p:animScale>
                                      <p:cBhvr>
                                        <p:cTn id="197" dur="26">
                                          <p:stCondLst>
                                            <p:cond delay="650"/>
                                          </p:stCondLst>
                                        </p:cTn>
                                        <p:tgtEl>
                                          <p:spTgt spid="6147">
                                            <p:txEl>
                                              <p:pRg st="12" end="12"/>
                                            </p:txEl>
                                          </p:spTgt>
                                        </p:tgtEl>
                                      </p:cBhvr>
                                      <p:to x="100000" y="60000"/>
                                    </p:animScale>
                                    <p:animScale>
                                      <p:cBhvr>
                                        <p:cTn id="198" dur="166" decel="50000">
                                          <p:stCondLst>
                                            <p:cond delay="676"/>
                                          </p:stCondLst>
                                        </p:cTn>
                                        <p:tgtEl>
                                          <p:spTgt spid="6147">
                                            <p:txEl>
                                              <p:pRg st="12" end="12"/>
                                            </p:txEl>
                                          </p:spTgt>
                                        </p:tgtEl>
                                      </p:cBhvr>
                                      <p:to x="100000" y="100000"/>
                                    </p:animScale>
                                    <p:animScale>
                                      <p:cBhvr>
                                        <p:cTn id="199" dur="26">
                                          <p:stCondLst>
                                            <p:cond delay="1312"/>
                                          </p:stCondLst>
                                        </p:cTn>
                                        <p:tgtEl>
                                          <p:spTgt spid="6147">
                                            <p:txEl>
                                              <p:pRg st="12" end="12"/>
                                            </p:txEl>
                                          </p:spTgt>
                                        </p:tgtEl>
                                      </p:cBhvr>
                                      <p:to x="100000" y="80000"/>
                                    </p:animScale>
                                    <p:animScale>
                                      <p:cBhvr>
                                        <p:cTn id="200" dur="166" decel="50000">
                                          <p:stCondLst>
                                            <p:cond delay="1338"/>
                                          </p:stCondLst>
                                        </p:cTn>
                                        <p:tgtEl>
                                          <p:spTgt spid="6147">
                                            <p:txEl>
                                              <p:pRg st="12" end="12"/>
                                            </p:txEl>
                                          </p:spTgt>
                                        </p:tgtEl>
                                      </p:cBhvr>
                                      <p:to x="100000" y="100000"/>
                                    </p:animScale>
                                    <p:animScale>
                                      <p:cBhvr>
                                        <p:cTn id="201" dur="26">
                                          <p:stCondLst>
                                            <p:cond delay="1642"/>
                                          </p:stCondLst>
                                        </p:cTn>
                                        <p:tgtEl>
                                          <p:spTgt spid="6147">
                                            <p:txEl>
                                              <p:pRg st="12" end="12"/>
                                            </p:txEl>
                                          </p:spTgt>
                                        </p:tgtEl>
                                      </p:cBhvr>
                                      <p:to x="100000" y="90000"/>
                                    </p:animScale>
                                    <p:animScale>
                                      <p:cBhvr>
                                        <p:cTn id="202" dur="166" decel="50000">
                                          <p:stCondLst>
                                            <p:cond delay="1668"/>
                                          </p:stCondLst>
                                        </p:cTn>
                                        <p:tgtEl>
                                          <p:spTgt spid="6147">
                                            <p:txEl>
                                              <p:pRg st="12" end="12"/>
                                            </p:txEl>
                                          </p:spTgt>
                                        </p:tgtEl>
                                      </p:cBhvr>
                                      <p:to x="100000" y="100000"/>
                                    </p:animScale>
                                    <p:animScale>
                                      <p:cBhvr>
                                        <p:cTn id="203" dur="26">
                                          <p:stCondLst>
                                            <p:cond delay="1808"/>
                                          </p:stCondLst>
                                        </p:cTn>
                                        <p:tgtEl>
                                          <p:spTgt spid="6147">
                                            <p:txEl>
                                              <p:pRg st="12" end="12"/>
                                            </p:txEl>
                                          </p:spTgt>
                                        </p:tgtEl>
                                      </p:cBhvr>
                                      <p:to x="100000" y="95000"/>
                                    </p:animScale>
                                    <p:animScale>
                                      <p:cBhvr>
                                        <p:cTn id="204" dur="166" decel="50000">
                                          <p:stCondLst>
                                            <p:cond delay="1834"/>
                                          </p:stCondLst>
                                        </p:cTn>
                                        <p:tgtEl>
                                          <p:spTgt spid="6147">
                                            <p:txEl>
                                              <p:pRg st="12" end="12"/>
                                            </p:txEl>
                                          </p:spTgt>
                                        </p:tgtEl>
                                      </p:cBhvr>
                                      <p:to x="100000" y="100000"/>
                                    </p:animScale>
                                  </p:childTnLst>
                                </p:cTn>
                              </p:par>
                              <p:par>
                                <p:cTn id="205" presetID="26" presetClass="entr" presetSubtype="0" fill="hold" nodeType="withEffect">
                                  <p:stCondLst>
                                    <p:cond delay="0"/>
                                  </p:stCondLst>
                                  <p:childTnLst>
                                    <p:set>
                                      <p:cBhvr>
                                        <p:cTn id="206" dur="1" fill="hold">
                                          <p:stCondLst>
                                            <p:cond delay="0"/>
                                          </p:stCondLst>
                                        </p:cTn>
                                        <p:tgtEl>
                                          <p:spTgt spid="6147">
                                            <p:txEl>
                                              <p:pRg st="13" end="13"/>
                                            </p:txEl>
                                          </p:spTgt>
                                        </p:tgtEl>
                                        <p:attrNameLst>
                                          <p:attrName>style.visibility</p:attrName>
                                        </p:attrNameLst>
                                      </p:cBhvr>
                                      <p:to>
                                        <p:strVal val="visible"/>
                                      </p:to>
                                    </p:set>
                                    <p:animEffect transition="in" filter="wipe(down)">
                                      <p:cBhvr>
                                        <p:cTn id="207" dur="580">
                                          <p:stCondLst>
                                            <p:cond delay="0"/>
                                          </p:stCondLst>
                                        </p:cTn>
                                        <p:tgtEl>
                                          <p:spTgt spid="6147">
                                            <p:txEl>
                                              <p:pRg st="13" end="13"/>
                                            </p:txEl>
                                          </p:spTgt>
                                        </p:tgtEl>
                                      </p:cBhvr>
                                    </p:animEffect>
                                    <p:anim calcmode="lin" valueType="num">
                                      <p:cBhvr>
                                        <p:cTn id="208" dur="1822" tmFilter="0,0; 0.14,0.36; 0.43,0.73; 0.71,0.91; 1.0,1.0">
                                          <p:stCondLst>
                                            <p:cond delay="0"/>
                                          </p:stCondLst>
                                        </p:cTn>
                                        <p:tgtEl>
                                          <p:spTgt spid="6147">
                                            <p:txEl>
                                              <p:pRg st="13" end="13"/>
                                            </p:txEl>
                                          </p:spTgt>
                                        </p:tgtEl>
                                        <p:attrNameLst>
                                          <p:attrName>ppt_x</p:attrName>
                                        </p:attrNameLst>
                                      </p:cBhvr>
                                      <p:tavLst>
                                        <p:tav tm="0">
                                          <p:val>
                                            <p:strVal val="#ppt_x-0.25"/>
                                          </p:val>
                                        </p:tav>
                                        <p:tav tm="100000">
                                          <p:val>
                                            <p:strVal val="#ppt_x"/>
                                          </p:val>
                                        </p:tav>
                                      </p:tavLst>
                                    </p:anim>
                                    <p:anim calcmode="lin" valueType="num">
                                      <p:cBhvr>
                                        <p:cTn id="209" dur="664" tmFilter="0.0,0.0; 0.25,0.07; 0.50,0.2; 0.75,0.467; 1.0,1.0">
                                          <p:stCondLst>
                                            <p:cond delay="0"/>
                                          </p:stCondLst>
                                        </p:cTn>
                                        <p:tgtEl>
                                          <p:spTgt spid="6147">
                                            <p:txEl>
                                              <p:pRg st="13" end="13"/>
                                            </p:txEl>
                                          </p:spTgt>
                                        </p:tgtEl>
                                        <p:attrNameLst>
                                          <p:attrName>ppt_y</p:attrName>
                                        </p:attrNameLst>
                                      </p:cBhvr>
                                      <p:tavLst>
                                        <p:tav tm="0" fmla="#ppt_y-sin(pi*$)/3">
                                          <p:val>
                                            <p:fltVal val="0.5"/>
                                          </p:val>
                                        </p:tav>
                                        <p:tav tm="100000">
                                          <p:val>
                                            <p:fltVal val="1"/>
                                          </p:val>
                                        </p:tav>
                                      </p:tavLst>
                                    </p:anim>
                                    <p:anim calcmode="lin" valueType="num">
                                      <p:cBhvr>
                                        <p:cTn id="210" dur="664" tmFilter="0, 0; 0.125,0.2665; 0.25,0.4; 0.375,0.465; 0.5,0.5;  0.625,0.535; 0.75,0.6; 0.875,0.7335; 1,1">
                                          <p:stCondLst>
                                            <p:cond delay="664"/>
                                          </p:stCondLst>
                                        </p:cTn>
                                        <p:tgtEl>
                                          <p:spTgt spid="6147">
                                            <p:txEl>
                                              <p:pRg st="13" end="13"/>
                                            </p:txEl>
                                          </p:spTgt>
                                        </p:tgtEl>
                                        <p:attrNameLst>
                                          <p:attrName>ppt_y</p:attrName>
                                        </p:attrNameLst>
                                      </p:cBhvr>
                                      <p:tavLst>
                                        <p:tav tm="0" fmla="#ppt_y-sin(pi*$)/9">
                                          <p:val>
                                            <p:fltVal val="0"/>
                                          </p:val>
                                        </p:tav>
                                        <p:tav tm="100000">
                                          <p:val>
                                            <p:fltVal val="1"/>
                                          </p:val>
                                        </p:tav>
                                      </p:tavLst>
                                    </p:anim>
                                    <p:anim calcmode="lin" valueType="num">
                                      <p:cBhvr>
                                        <p:cTn id="211" dur="332" tmFilter="0, 0; 0.125,0.2665; 0.25,0.4; 0.375,0.465; 0.5,0.5;  0.625,0.535; 0.75,0.6; 0.875,0.7335; 1,1">
                                          <p:stCondLst>
                                            <p:cond delay="1324"/>
                                          </p:stCondLst>
                                        </p:cTn>
                                        <p:tgtEl>
                                          <p:spTgt spid="6147">
                                            <p:txEl>
                                              <p:pRg st="13" end="13"/>
                                            </p:txEl>
                                          </p:spTgt>
                                        </p:tgtEl>
                                        <p:attrNameLst>
                                          <p:attrName>ppt_y</p:attrName>
                                        </p:attrNameLst>
                                      </p:cBhvr>
                                      <p:tavLst>
                                        <p:tav tm="0" fmla="#ppt_y-sin(pi*$)/27">
                                          <p:val>
                                            <p:fltVal val="0"/>
                                          </p:val>
                                        </p:tav>
                                        <p:tav tm="100000">
                                          <p:val>
                                            <p:fltVal val="1"/>
                                          </p:val>
                                        </p:tav>
                                      </p:tavLst>
                                    </p:anim>
                                    <p:anim calcmode="lin" valueType="num">
                                      <p:cBhvr>
                                        <p:cTn id="212" dur="164" tmFilter="0, 0; 0.125,0.2665; 0.25,0.4; 0.375,0.465; 0.5,0.5;  0.625,0.535; 0.75,0.6; 0.875,0.7335; 1,1">
                                          <p:stCondLst>
                                            <p:cond delay="1656"/>
                                          </p:stCondLst>
                                        </p:cTn>
                                        <p:tgtEl>
                                          <p:spTgt spid="6147">
                                            <p:txEl>
                                              <p:pRg st="13" end="13"/>
                                            </p:txEl>
                                          </p:spTgt>
                                        </p:tgtEl>
                                        <p:attrNameLst>
                                          <p:attrName>ppt_y</p:attrName>
                                        </p:attrNameLst>
                                      </p:cBhvr>
                                      <p:tavLst>
                                        <p:tav tm="0" fmla="#ppt_y-sin(pi*$)/81">
                                          <p:val>
                                            <p:fltVal val="0"/>
                                          </p:val>
                                        </p:tav>
                                        <p:tav tm="100000">
                                          <p:val>
                                            <p:fltVal val="1"/>
                                          </p:val>
                                        </p:tav>
                                      </p:tavLst>
                                    </p:anim>
                                    <p:animScale>
                                      <p:cBhvr>
                                        <p:cTn id="213" dur="26">
                                          <p:stCondLst>
                                            <p:cond delay="650"/>
                                          </p:stCondLst>
                                        </p:cTn>
                                        <p:tgtEl>
                                          <p:spTgt spid="6147">
                                            <p:txEl>
                                              <p:pRg st="13" end="13"/>
                                            </p:txEl>
                                          </p:spTgt>
                                        </p:tgtEl>
                                      </p:cBhvr>
                                      <p:to x="100000" y="60000"/>
                                    </p:animScale>
                                    <p:animScale>
                                      <p:cBhvr>
                                        <p:cTn id="214" dur="166" decel="50000">
                                          <p:stCondLst>
                                            <p:cond delay="676"/>
                                          </p:stCondLst>
                                        </p:cTn>
                                        <p:tgtEl>
                                          <p:spTgt spid="6147">
                                            <p:txEl>
                                              <p:pRg st="13" end="13"/>
                                            </p:txEl>
                                          </p:spTgt>
                                        </p:tgtEl>
                                      </p:cBhvr>
                                      <p:to x="100000" y="100000"/>
                                    </p:animScale>
                                    <p:animScale>
                                      <p:cBhvr>
                                        <p:cTn id="215" dur="26">
                                          <p:stCondLst>
                                            <p:cond delay="1312"/>
                                          </p:stCondLst>
                                        </p:cTn>
                                        <p:tgtEl>
                                          <p:spTgt spid="6147">
                                            <p:txEl>
                                              <p:pRg st="13" end="13"/>
                                            </p:txEl>
                                          </p:spTgt>
                                        </p:tgtEl>
                                      </p:cBhvr>
                                      <p:to x="100000" y="80000"/>
                                    </p:animScale>
                                    <p:animScale>
                                      <p:cBhvr>
                                        <p:cTn id="216" dur="166" decel="50000">
                                          <p:stCondLst>
                                            <p:cond delay="1338"/>
                                          </p:stCondLst>
                                        </p:cTn>
                                        <p:tgtEl>
                                          <p:spTgt spid="6147">
                                            <p:txEl>
                                              <p:pRg st="13" end="13"/>
                                            </p:txEl>
                                          </p:spTgt>
                                        </p:tgtEl>
                                      </p:cBhvr>
                                      <p:to x="100000" y="100000"/>
                                    </p:animScale>
                                    <p:animScale>
                                      <p:cBhvr>
                                        <p:cTn id="217" dur="26">
                                          <p:stCondLst>
                                            <p:cond delay="1642"/>
                                          </p:stCondLst>
                                        </p:cTn>
                                        <p:tgtEl>
                                          <p:spTgt spid="6147">
                                            <p:txEl>
                                              <p:pRg st="13" end="13"/>
                                            </p:txEl>
                                          </p:spTgt>
                                        </p:tgtEl>
                                      </p:cBhvr>
                                      <p:to x="100000" y="90000"/>
                                    </p:animScale>
                                    <p:animScale>
                                      <p:cBhvr>
                                        <p:cTn id="218" dur="166" decel="50000">
                                          <p:stCondLst>
                                            <p:cond delay="1668"/>
                                          </p:stCondLst>
                                        </p:cTn>
                                        <p:tgtEl>
                                          <p:spTgt spid="6147">
                                            <p:txEl>
                                              <p:pRg st="13" end="13"/>
                                            </p:txEl>
                                          </p:spTgt>
                                        </p:tgtEl>
                                      </p:cBhvr>
                                      <p:to x="100000" y="100000"/>
                                    </p:animScale>
                                    <p:animScale>
                                      <p:cBhvr>
                                        <p:cTn id="219" dur="26">
                                          <p:stCondLst>
                                            <p:cond delay="1808"/>
                                          </p:stCondLst>
                                        </p:cTn>
                                        <p:tgtEl>
                                          <p:spTgt spid="6147">
                                            <p:txEl>
                                              <p:pRg st="13" end="13"/>
                                            </p:txEl>
                                          </p:spTgt>
                                        </p:tgtEl>
                                      </p:cBhvr>
                                      <p:to x="100000" y="95000"/>
                                    </p:animScale>
                                    <p:animScale>
                                      <p:cBhvr>
                                        <p:cTn id="220" dur="166" decel="50000">
                                          <p:stCondLst>
                                            <p:cond delay="1834"/>
                                          </p:stCondLst>
                                        </p:cTn>
                                        <p:tgtEl>
                                          <p:spTgt spid="6147">
                                            <p:txEl>
                                              <p:pRg st="13" end="13"/>
                                            </p:txEl>
                                          </p:spTgt>
                                        </p:tgtEl>
                                      </p:cBhvr>
                                      <p:to x="100000" y="100000"/>
                                    </p:animScale>
                                  </p:childTnLst>
                                </p:cTn>
                              </p:par>
                              <p:par>
                                <p:cTn id="221" presetID="26" presetClass="entr" presetSubtype="0" fill="hold" nodeType="withEffect">
                                  <p:stCondLst>
                                    <p:cond delay="0"/>
                                  </p:stCondLst>
                                  <p:childTnLst>
                                    <p:set>
                                      <p:cBhvr>
                                        <p:cTn id="222" dur="1" fill="hold">
                                          <p:stCondLst>
                                            <p:cond delay="0"/>
                                          </p:stCondLst>
                                        </p:cTn>
                                        <p:tgtEl>
                                          <p:spTgt spid="6147">
                                            <p:txEl>
                                              <p:pRg st="14" end="14"/>
                                            </p:txEl>
                                          </p:spTgt>
                                        </p:tgtEl>
                                        <p:attrNameLst>
                                          <p:attrName>style.visibility</p:attrName>
                                        </p:attrNameLst>
                                      </p:cBhvr>
                                      <p:to>
                                        <p:strVal val="visible"/>
                                      </p:to>
                                    </p:set>
                                    <p:animEffect transition="in" filter="wipe(down)">
                                      <p:cBhvr>
                                        <p:cTn id="223" dur="580">
                                          <p:stCondLst>
                                            <p:cond delay="0"/>
                                          </p:stCondLst>
                                        </p:cTn>
                                        <p:tgtEl>
                                          <p:spTgt spid="6147">
                                            <p:txEl>
                                              <p:pRg st="14" end="14"/>
                                            </p:txEl>
                                          </p:spTgt>
                                        </p:tgtEl>
                                      </p:cBhvr>
                                    </p:animEffect>
                                    <p:anim calcmode="lin" valueType="num">
                                      <p:cBhvr>
                                        <p:cTn id="224" dur="1822" tmFilter="0,0; 0.14,0.36; 0.43,0.73; 0.71,0.91; 1.0,1.0">
                                          <p:stCondLst>
                                            <p:cond delay="0"/>
                                          </p:stCondLst>
                                        </p:cTn>
                                        <p:tgtEl>
                                          <p:spTgt spid="6147">
                                            <p:txEl>
                                              <p:pRg st="14" end="14"/>
                                            </p:txEl>
                                          </p:spTgt>
                                        </p:tgtEl>
                                        <p:attrNameLst>
                                          <p:attrName>ppt_x</p:attrName>
                                        </p:attrNameLst>
                                      </p:cBhvr>
                                      <p:tavLst>
                                        <p:tav tm="0">
                                          <p:val>
                                            <p:strVal val="#ppt_x-0.25"/>
                                          </p:val>
                                        </p:tav>
                                        <p:tav tm="100000">
                                          <p:val>
                                            <p:strVal val="#ppt_x"/>
                                          </p:val>
                                        </p:tav>
                                      </p:tavLst>
                                    </p:anim>
                                    <p:anim calcmode="lin" valueType="num">
                                      <p:cBhvr>
                                        <p:cTn id="225" dur="664" tmFilter="0.0,0.0; 0.25,0.07; 0.50,0.2; 0.75,0.467; 1.0,1.0">
                                          <p:stCondLst>
                                            <p:cond delay="0"/>
                                          </p:stCondLst>
                                        </p:cTn>
                                        <p:tgtEl>
                                          <p:spTgt spid="6147">
                                            <p:txEl>
                                              <p:pRg st="14" end="14"/>
                                            </p:txEl>
                                          </p:spTgt>
                                        </p:tgtEl>
                                        <p:attrNameLst>
                                          <p:attrName>ppt_y</p:attrName>
                                        </p:attrNameLst>
                                      </p:cBhvr>
                                      <p:tavLst>
                                        <p:tav tm="0" fmla="#ppt_y-sin(pi*$)/3">
                                          <p:val>
                                            <p:fltVal val="0.5"/>
                                          </p:val>
                                        </p:tav>
                                        <p:tav tm="100000">
                                          <p:val>
                                            <p:fltVal val="1"/>
                                          </p:val>
                                        </p:tav>
                                      </p:tavLst>
                                    </p:anim>
                                    <p:anim calcmode="lin" valueType="num">
                                      <p:cBhvr>
                                        <p:cTn id="226" dur="664" tmFilter="0, 0; 0.125,0.2665; 0.25,0.4; 0.375,0.465; 0.5,0.5;  0.625,0.535; 0.75,0.6; 0.875,0.7335; 1,1">
                                          <p:stCondLst>
                                            <p:cond delay="664"/>
                                          </p:stCondLst>
                                        </p:cTn>
                                        <p:tgtEl>
                                          <p:spTgt spid="6147">
                                            <p:txEl>
                                              <p:pRg st="14" end="14"/>
                                            </p:txEl>
                                          </p:spTgt>
                                        </p:tgtEl>
                                        <p:attrNameLst>
                                          <p:attrName>ppt_y</p:attrName>
                                        </p:attrNameLst>
                                      </p:cBhvr>
                                      <p:tavLst>
                                        <p:tav tm="0" fmla="#ppt_y-sin(pi*$)/9">
                                          <p:val>
                                            <p:fltVal val="0"/>
                                          </p:val>
                                        </p:tav>
                                        <p:tav tm="100000">
                                          <p:val>
                                            <p:fltVal val="1"/>
                                          </p:val>
                                        </p:tav>
                                      </p:tavLst>
                                    </p:anim>
                                    <p:anim calcmode="lin" valueType="num">
                                      <p:cBhvr>
                                        <p:cTn id="227" dur="332" tmFilter="0, 0; 0.125,0.2665; 0.25,0.4; 0.375,0.465; 0.5,0.5;  0.625,0.535; 0.75,0.6; 0.875,0.7335; 1,1">
                                          <p:stCondLst>
                                            <p:cond delay="1324"/>
                                          </p:stCondLst>
                                        </p:cTn>
                                        <p:tgtEl>
                                          <p:spTgt spid="6147">
                                            <p:txEl>
                                              <p:pRg st="14" end="14"/>
                                            </p:txEl>
                                          </p:spTgt>
                                        </p:tgtEl>
                                        <p:attrNameLst>
                                          <p:attrName>ppt_y</p:attrName>
                                        </p:attrNameLst>
                                      </p:cBhvr>
                                      <p:tavLst>
                                        <p:tav tm="0" fmla="#ppt_y-sin(pi*$)/27">
                                          <p:val>
                                            <p:fltVal val="0"/>
                                          </p:val>
                                        </p:tav>
                                        <p:tav tm="100000">
                                          <p:val>
                                            <p:fltVal val="1"/>
                                          </p:val>
                                        </p:tav>
                                      </p:tavLst>
                                    </p:anim>
                                    <p:anim calcmode="lin" valueType="num">
                                      <p:cBhvr>
                                        <p:cTn id="228" dur="164" tmFilter="0, 0; 0.125,0.2665; 0.25,0.4; 0.375,0.465; 0.5,0.5;  0.625,0.535; 0.75,0.6; 0.875,0.7335; 1,1">
                                          <p:stCondLst>
                                            <p:cond delay="1656"/>
                                          </p:stCondLst>
                                        </p:cTn>
                                        <p:tgtEl>
                                          <p:spTgt spid="6147">
                                            <p:txEl>
                                              <p:pRg st="14" end="14"/>
                                            </p:txEl>
                                          </p:spTgt>
                                        </p:tgtEl>
                                        <p:attrNameLst>
                                          <p:attrName>ppt_y</p:attrName>
                                        </p:attrNameLst>
                                      </p:cBhvr>
                                      <p:tavLst>
                                        <p:tav tm="0" fmla="#ppt_y-sin(pi*$)/81">
                                          <p:val>
                                            <p:fltVal val="0"/>
                                          </p:val>
                                        </p:tav>
                                        <p:tav tm="100000">
                                          <p:val>
                                            <p:fltVal val="1"/>
                                          </p:val>
                                        </p:tav>
                                      </p:tavLst>
                                    </p:anim>
                                    <p:animScale>
                                      <p:cBhvr>
                                        <p:cTn id="229" dur="26">
                                          <p:stCondLst>
                                            <p:cond delay="650"/>
                                          </p:stCondLst>
                                        </p:cTn>
                                        <p:tgtEl>
                                          <p:spTgt spid="6147">
                                            <p:txEl>
                                              <p:pRg st="14" end="14"/>
                                            </p:txEl>
                                          </p:spTgt>
                                        </p:tgtEl>
                                      </p:cBhvr>
                                      <p:to x="100000" y="60000"/>
                                    </p:animScale>
                                    <p:animScale>
                                      <p:cBhvr>
                                        <p:cTn id="230" dur="166" decel="50000">
                                          <p:stCondLst>
                                            <p:cond delay="676"/>
                                          </p:stCondLst>
                                        </p:cTn>
                                        <p:tgtEl>
                                          <p:spTgt spid="6147">
                                            <p:txEl>
                                              <p:pRg st="14" end="14"/>
                                            </p:txEl>
                                          </p:spTgt>
                                        </p:tgtEl>
                                      </p:cBhvr>
                                      <p:to x="100000" y="100000"/>
                                    </p:animScale>
                                    <p:animScale>
                                      <p:cBhvr>
                                        <p:cTn id="231" dur="26">
                                          <p:stCondLst>
                                            <p:cond delay="1312"/>
                                          </p:stCondLst>
                                        </p:cTn>
                                        <p:tgtEl>
                                          <p:spTgt spid="6147">
                                            <p:txEl>
                                              <p:pRg st="14" end="14"/>
                                            </p:txEl>
                                          </p:spTgt>
                                        </p:tgtEl>
                                      </p:cBhvr>
                                      <p:to x="100000" y="80000"/>
                                    </p:animScale>
                                    <p:animScale>
                                      <p:cBhvr>
                                        <p:cTn id="232" dur="166" decel="50000">
                                          <p:stCondLst>
                                            <p:cond delay="1338"/>
                                          </p:stCondLst>
                                        </p:cTn>
                                        <p:tgtEl>
                                          <p:spTgt spid="6147">
                                            <p:txEl>
                                              <p:pRg st="14" end="14"/>
                                            </p:txEl>
                                          </p:spTgt>
                                        </p:tgtEl>
                                      </p:cBhvr>
                                      <p:to x="100000" y="100000"/>
                                    </p:animScale>
                                    <p:animScale>
                                      <p:cBhvr>
                                        <p:cTn id="233" dur="26">
                                          <p:stCondLst>
                                            <p:cond delay="1642"/>
                                          </p:stCondLst>
                                        </p:cTn>
                                        <p:tgtEl>
                                          <p:spTgt spid="6147">
                                            <p:txEl>
                                              <p:pRg st="14" end="14"/>
                                            </p:txEl>
                                          </p:spTgt>
                                        </p:tgtEl>
                                      </p:cBhvr>
                                      <p:to x="100000" y="90000"/>
                                    </p:animScale>
                                    <p:animScale>
                                      <p:cBhvr>
                                        <p:cTn id="234" dur="166" decel="50000">
                                          <p:stCondLst>
                                            <p:cond delay="1668"/>
                                          </p:stCondLst>
                                        </p:cTn>
                                        <p:tgtEl>
                                          <p:spTgt spid="6147">
                                            <p:txEl>
                                              <p:pRg st="14" end="14"/>
                                            </p:txEl>
                                          </p:spTgt>
                                        </p:tgtEl>
                                      </p:cBhvr>
                                      <p:to x="100000" y="100000"/>
                                    </p:animScale>
                                    <p:animScale>
                                      <p:cBhvr>
                                        <p:cTn id="235" dur="26">
                                          <p:stCondLst>
                                            <p:cond delay="1808"/>
                                          </p:stCondLst>
                                        </p:cTn>
                                        <p:tgtEl>
                                          <p:spTgt spid="6147">
                                            <p:txEl>
                                              <p:pRg st="14" end="14"/>
                                            </p:txEl>
                                          </p:spTgt>
                                        </p:tgtEl>
                                      </p:cBhvr>
                                      <p:to x="100000" y="95000"/>
                                    </p:animScale>
                                    <p:animScale>
                                      <p:cBhvr>
                                        <p:cTn id="236" dur="166" decel="50000">
                                          <p:stCondLst>
                                            <p:cond delay="1834"/>
                                          </p:stCondLst>
                                        </p:cTn>
                                        <p:tgtEl>
                                          <p:spTgt spid="6147">
                                            <p:txEl>
                                              <p:pRg st="14" end="1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da-DK" b="1"/>
              <a:t>Ørkenens planteliv</a:t>
            </a:r>
            <a:r>
              <a:rPr lang="da-DK"/>
              <a:t> </a:t>
            </a:r>
          </a:p>
        </p:txBody>
      </p:sp>
      <p:pic>
        <p:nvPicPr>
          <p:cNvPr id="7172" name="Picture 4" descr="bjerge_kaktus"/>
          <p:cNvPicPr>
            <a:picLocks noChangeAspect="1" noChangeArrowheads="1"/>
          </p:cNvPicPr>
          <p:nvPr>
            <p:ph type="body" idx="1"/>
          </p:nvPr>
        </p:nvPicPr>
        <p:blipFill>
          <a:blip r:embed="rId2" cstate="print"/>
          <a:srcRect/>
          <a:stretch>
            <a:fillRect/>
          </a:stretch>
        </p:blipFill>
        <p:spPr>
          <a:xfrm>
            <a:off x="1331913" y="1771650"/>
            <a:ext cx="6408737" cy="422910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1"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p:cTn id="7" dur="1000" fill="hold"/>
                                        <p:tgtEl>
                                          <p:spTgt spid="7170"/>
                                        </p:tgtEl>
                                        <p:attrNameLst>
                                          <p:attrName>ppt_w</p:attrName>
                                        </p:attrNameLst>
                                      </p:cBhvr>
                                      <p:tavLst>
                                        <p:tav tm="0">
                                          <p:val>
                                            <p:fltVal val="0"/>
                                          </p:val>
                                        </p:tav>
                                        <p:tav tm="100000">
                                          <p:val>
                                            <p:strVal val="#ppt_w"/>
                                          </p:val>
                                        </p:tav>
                                      </p:tavLst>
                                    </p:anim>
                                    <p:anim calcmode="lin" valueType="num">
                                      <p:cBhvr>
                                        <p:cTn id="8" dur="1000" fill="hold"/>
                                        <p:tgtEl>
                                          <p:spTgt spid="7170"/>
                                        </p:tgtEl>
                                        <p:attrNameLst>
                                          <p:attrName>ppt_h</p:attrName>
                                        </p:attrNameLst>
                                      </p:cBhvr>
                                      <p:tavLst>
                                        <p:tav tm="0">
                                          <p:val>
                                            <p:fltVal val="0"/>
                                          </p:val>
                                        </p:tav>
                                        <p:tav tm="100000">
                                          <p:val>
                                            <p:strVal val="#ppt_h"/>
                                          </p:val>
                                        </p:tav>
                                      </p:tavLst>
                                    </p:anim>
                                    <p:anim calcmode="lin" valueType="num">
                                      <p:cBhvr>
                                        <p:cTn id="9" dur="1000" fill="hold"/>
                                        <p:tgtEl>
                                          <p:spTgt spid="717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17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7172"/>
                                        </p:tgtEl>
                                        <p:attrNameLst>
                                          <p:attrName>style.visibility</p:attrName>
                                        </p:attrNameLst>
                                      </p:cBhvr>
                                      <p:to>
                                        <p:strVal val="visible"/>
                                      </p:to>
                                    </p:set>
                                    <p:anim calcmode="lin" valueType="num">
                                      <p:cBhvr>
                                        <p:cTn id="15" dur="1000" fill="hold"/>
                                        <p:tgtEl>
                                          <p:spTgt spid="7172"/>
                                        </p:tgtEl>
                                        <p:attrNameLst>
                                          <p:attrName>ppt_w</p:attrName>
                                        </p:attrNameLst>
                                      </p:cBhvr>
                                      <p:tavLst>
                                        <p:tav tm="0">
                                          <p:val>
                                            <p:fltVal val="0"/>
                                          </p:val>
                                        </p:tav>
                                        <p:tav tm="100000">
                                          <p:val>
                                            <p:strVal val="#ppt_w"/>
                                          </p:val>
                                        </p:tav>
                                      </p:tavLst>
                                    </p:anim>
                                    <p:anim calcmode="lin" valueType="num">
                                      <p:cBhvr>
                                        <p:cTn id="16" dur="1000" fill="hold"/>
                                        <p:tgtEl>
                                          <p:spTgt spid="7172"/>
                                        </p:tgtEl>
                                        <p:attrNameLst>
                                          <p:attrName>ppt_h</p:attrName>
                                        </p:attrNameLst>
                                      </p:cBhvr>
                                      <p:tavLst>
                                        <p:tav tm="0">
                                          <p:val>
                                            <p:fltVal val="0"/>
                                          </p:val>
                                        </p:tav>
                                        <p:tav tm="100000">
                                          <p:val>
                                            <p:strVal val="#ppt_h"/>
                                          </p:val>
                                        </p:tav>
                                      </p:tavLst>
                                    </p:anim>
                                    <p:anim calcmode="lin" valueType="num">
                                      <p:cBhvr>
                                        <p:cTn id="17" dur="1000" fill="hold"/>
                                        <p:tgtEl>
                                          <p:spTgt spid="717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717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marL="838200" indent="-838200"/>
            <a:r>
              <a:rPr lang="de-DE" b="1"/>
              <a:t>Ørkenens dyreliv</a:t>
            </a:r>
            <a:endParaRPr lang="da-DK" b="1"/>
          </a:p>
        </p:txBody>
      </p:sp>
      <p:sp>
        <p:nvSpPr>
          <p:cNvPr id="8195" name="Rectangle 3"/>
          <p:cNvSpPr>
            <a:spLocks noGrp="1" noChangeArrowheads="1"/>
          </p:cNvSpPr>
          <p:nvPr>
            <p:ph type="body" idx="1"/>
          </p:nvPr>
        </p:nvSpPr>
        <p:spPr/>
        <p:txBody>
          <a:bodyPr/>
          <a:lstStyle/>
          <a:p>
            <a:pPr>
              <a:lnSpc>
                <a:spcPct val="90000"/>
              </a:lnSpc>
            </a:pPr>
            <a:r>
              <a:rPr lang="da-DK" sz="2400"/>
              <a:t>Større dyreliv end man lige skulle tro. </a:t>
            </a:r>
          </a:p>
          <a:p>
            <a:pPr>
              <a:lnSpc>
                <a:spcPct val="90000"/>
              </a:lnSpc>
            </a:pPr>
            <a:r>
              <a:rPr lang="da-DK" sz="2400"/>
              <a:t>Tørt</a:t>
            </a:r>
          </a:p>
          <a:p>
            <a:pPr lvl="1">
              <a:lnSpc>
                <a:spcPct val="90000"/>
              </a:lnSpc>
            </a:pPr>
            <a:r>
              <a:rPr lang="da-DK" sz="2000"/>
              <a:t>smådyr og kryb. </a:t>
            </a:r>
          </a:p>
          <a:p>
            <a:pPr lvl="1">
              <a:lnSpc>
                <a:spcPct val="90000"/>
              </a:lnSpc>
            </a:pPr>
            <a:r>
              <a:rPr lang="da-DK" sz="2000"/>
              <a:t>Krybdyr og slanger kan være meget inaktive og ikke bruge meget energi, og derfor behøver de ikke meget føde. Andre smådyr går simpelthen i dvale. Nogen ørkendyr er kun ude om natten, og gemmer sig ellers under jorden.</a:t>
            </a:r>
          </a:p>
          <a:p>
            <a:pPr>
              <a:lnSpc>
                <a:spcPct val="90000"/>
              </a:lnSpc>
            </a:pPr>
            <a:r>
              <a:rPr lang="da-DK" sz="2400"/>
              <a:t>Fugtigere ørkenområder her lever meget større dyr, som antiloper, dromedarer, kameler og endda elefanter. Disse store dyr lever af det større planteliv, der findes der, eller af at spise andre dyr.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p:cTn id="7" dur="1000" fill="hold"/>
                                        <p:tgtEl>
                                          <p:spTgt spid="8194"/>
                                        </p:tgtEl>
                                        <p:attrNameLst>
                                          <p:attrName>ppt_w</p:attrName>
                                        </p:attrNameLst>
                                      </p:cBhvr>
                                      <p:tavLst>
                                        <p:tav tm="0">
                                          <p:val>
                                            <p:fltVal val="0"/>
                                          </p:val>
                                        </p:tav>
                                        <p:tav tm="100000">
                                          <p:val>
                                            <p:strVal val="#ppt_w"/>
                                          </p:val>
                                        </p:tav>
                                      </p:tavLst>
                                    </p:anim>
                                    <p:anim calcmode="lin" valueType="num">
                                      <p:cBhvr>
                                        <p:cTn id="8" dur="1000" fill="hold"/>
                                        <p:tgtEl>
                                          <p:spTgt spid="8194"/>
                                        </p:tgtEl>
                                        <p:attrNameLst>
                                          <p:attrName>ppt_h</p:attrName>
                                        </p:attrNameLst>
                                      </p:cBhvr>
                                      <p:tavLst>
                                        <p:tav tm="0">
                                          <p:val>
                                            <p:fltVal val="0"/>
                                          </p:val>
                                        </p:tav>
                                        <p:tav tm="100000">
                                          <p:val>
                                            <p:strVal val="#ppt_h"/>
                                          </p:val>
                                        </p:tav>
                                      </p:tavLst>
                                    </p:anim>
                                    <p:anim calcmode="lin" valueType="num">
                                      <p:cBhvr>
                                        <p:cTn id="9" dur="1000" fill="hold"/>
                                        <p:tgtEl>
                                          <p:spTgt spid="819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19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8195">
                                            <p:txEl>
                                              <p:pRg st="0" end="0"/>
                                            </p:txEl>
                                          </p:spTgt>
                                        </p:tgtEl>
                                        <p:attrNameLst>
                                          <p:attrName>style.visibility</p:attrName>
                                        </p:attrNameLst>
                                      </p:cBhvr>
                                      <p:to>
                                        <p:strVal val="visible"/>
                                      </p:to>
                                    </p:set>
                                    <p:anim calcmode="lin" valueType="num">
                                      <p:cBhvr>
                                        <p:cTn id="15" dur="1000" fill="hold"/>
                                        <p:tgtEl>
                                          <p:spTgt spid="8195">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8195">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819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819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8195">
                                            <p:txEl>
                                              <p:pRg st="1" end="1"/>
                                            </p:txEl>
                                          </p:spTgt>
                                        </p:tgtEl>
                                        <p:attrNameLst>
                                          <p:attrName>style.visibility</p:attrName>
                                        </p:attrNameLst>
                                      </p:cBhvr>
                                      <p:to>
                                        <p:strVal val="visible"/>
                                      </p:to>
                                    </p:set>
                                    <p:anim calcmode="lin" valueType="num">
                                      <p:cBhvr>
                                        <p:cTn id="23" dur="1000" fill="hold"/>
                                        <p:tgtEl>
                                          <p:spTgt spid="8195">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8195">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8195">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8195">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nodeType="clickEffect">
                                  <p:stCondLst>
                                    <p:cond delay="0"/>
                                  </p:stCondLst>
                                  <p:childTnLst>
                                    <p:set>
                                      <p:cBhvr>
                                        <p:cTn id="30" dur="1" fill="hold">
                                          <p:stCondLst>
                                            <p:cond delay="0"/>
                                          </p:stCondLst>
                                        </p:cTn>
                                        <p:tgtEl>
                                          <p:spTgt spid="8195">
                                            <p:txEl>
                                              <p:pRg st="2" end="2"/>
                                            </p:txEl>
                                          </p:spTgt>
                                        </p:tgtEl>
                                        <p:attrNameLst>
                                          <p:attrName>style.visibility</p:attrName>
                                        </p:attrNameLst>
                                      </p:cBhvr>
                                      <p:to>
                                        <p:strVal val="visible"/>
                                      </p:to>
                                    </p:set>
                                    <p:anim calcmode="lin" valueType="num">
                                      <p:cBhvr>
                                        <p:cTn id="31" dur="1000" fill="hold"/>
                                        <p:tgtEl>
                                          <p:spTgt spid="8195">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8195">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8195">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8195">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nodeType="clickEffect">
                                  <p:stCondLst>
                                    <p:cond delay="0"/>
                                  </p:stCondLst>
                                  <p:childTnLst>
                                    <p:set>
                                      <p:cBhvr>
                                        <p:cTn id="38" dur="1" fill="hold">
                                          <p:stCondLst>
                                            <p:cond delay="0"/>
                                          </p:stCondLst>
                                        </p:cTn>
                                        <p:tgtEl>
                                          <p:spTgt spid="8195">
                                            <p:txEl>
                                              <p:pRg st="3" end="3"/>
                                            </p:txEl>
                                          </p:spTgt>
                                        </p:tgtEl>
                                        <p:attrNameLst>
                                          <p:attrName>style.visibility</p:attrName>
                                        </p:attrNameLst>
                                      </p:cBhvr>
                                      <p:to>
                                        <p:strVal val="visible"/>
                                      </p:to>
                                    </p:set>
                                    <p:anim calcmode="lin" valueType="num">
                                      <p:cBhvr>
                                        <p:cTn id="39" dur="1000" fill="hold"/>
                                        <p:tgtEl>
                                          <p:spTgt spid="8195">
                                            <p:txEl>
                                              <p:pRg st="3" end="3"/>
                                            </p:txEl>
                                          </p:spTgt>
                                        </p:tgtEl>
                                        <p:attrNameLst>
                                          <p:attrName>ppt_w</p:attrName>
                                        </p:attrNameLst>
                                      </p:cBhvr>
                                      <p:tavLst>
                                        <p:tav tm="0">
                                          <p:val>
                                            <p:fltVal val="0"/>
                                          </p:val>
                                        </p:tav>
                                        <p:tav tm="100000">
                                          <p:val>
                                            <p:strVal val="#ppt_w"/>
                                          </p:val>
                                        </p:tav>
                                      </p:tavLst>
                                    </p:anim>
                                    <p:anim calcmode="lin" valueType="num">
                                      <p:cBhvr>
                                        <p:cTn id="40" dur="1000" fill="hold"/>
                                        <p:tgtEl>
                                          <p:spTgt spid="8195">
                                            <p:txEl>
                                              <p:pRg st="3" end="3"/>
                                            </p:txEl>
                                          </p:spTgt>
                                        </p:tgtEl>
                                        <p:attrNameLst>
                                          <p:attrName>ppt_h</p:attrName>
                                        </p:attrNameLst>
                                      </p:cBhvr>
                                      <p:tavLst>
                                        <p:tav tm="0">
                                          <p:val>
                                            <p:fltVal val="0"/>
                                          </p:val>
                                        </p:tav>
                                        <p:tav tm="100000">
                                          <p:val>
                                            <p:strVal val="#ppt_h"/>
                                          </p:val>
                                        </p:tav>
                                      </p:tavLst>
                                    </p:anim>
                                    <p:anim calcmode="lin" valueType="num">
                                      <p:cBhvr>
                                        <p:cTn id="41" dur="1000" fill="hold"/>
                                        <p:tgtEl>
                                          <p:spTgt spid="8195">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8195">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3" fill="hold">
                      <p:stCondLst>
                        <p:cond delay="indefinite"/>
                      </p:stCondLst>
                      <p:childTnLst>
                        <p:par>
                          <p:cTn id="44" fill="hold">
                            <p:stCondLst>
                              <p:cond delay="0"/>
                            </p:stCondLst>
                            <p:childTnLst>
                              <p:par>
                                <p:cTn id="45" presetID="15" presetClass="entr" presetSubtype="0" fill="hold" nodeType="clickEffect">
                                  <p:stCondLst>
                                    <p:cond delay="0"/>
                                  </p:stCondLst>
                                  <p:childTnLst>
                                    <p:set>
                                      <p:cBhvr>
                                        <p:cTn id="46" dur="1" fill="hold">
                                          <p:stCondLst>
                                            <p:cond delay="0"/>
                                          </p:stCondLst>
                                        </p:cTn>
                                        <p:tgtEl>
                                          <p:spTgt spid="8195">
                                            <p:txEl>
                                              <p:pRg st="4" end="4"/>
                                            </p:txEl>
                                          </p:spTgt>
                                        </p:tgtEl>
                                        <p:attrNameLst>
                                          <p:attrName>style.visibility</p:attrName>
                                        </p:attrNameLst>
                                      </p:cBhvr>
                                      <p:to>
                                        <p:strVal val="visible"/>
                                      </p:to>
                                    </p:set>
                                    <p:anim calcmode="lin" valueType="num">
                                      <p:cBhvr>
                                        <p:cTn id="47" dur="1000" fill="hold"/>
                                        <p:tgtEl>
                                          <p:spTgt spid="8195">
                                            <p:txEl>
                                              <p:pRg st="4" end="4"/>
                                            </p:txEl>
                                          </p:spTgt>
                                        </p:tgtEl>
                                        <p:attrNameLst>
                                          <p:attrName>ppt_w</p:attrName>
                                        </p:attrNameLst>
                                      </p:cBhvr>
                                      <p:tavLst>
                                        <p:tav tm="0">
                                          <p:val>
                                            <p:fltVal val="0"/>
                                          </p:val>
                                        </p:tav>
                                        <p:tav tm="100000">
                                          <p:val>
                                            <p:strVal val="#ppt_w"/>
                                          </p:val>
                                        </p:tav>
                                      </p:tavLst>
                                    </p:anim>
                                    <p:anim calcmode="lin" valueType="num">
                                      <p:cBhvr>
                                        <p:cTn id="48" dur="1000" fill="hold"/>
                                        <p:tgtEl>
                                          <p:spTgt spid="8195">
                                            <p:txEl>
                                              <p:pRg st="4" end="4"/>
                                            </p:txEl>
                                          </p:spTgt>
                                        </p:tgtEl>
                                        <p:attrNameLst>
                                          <p:attrName>ppt_h</p:attrName>
                                        </p:attrNameLst>
                                      </p:cBhvr>
                                      <p:tavLst>
                                        <p:tav tm="0">
                                          <p:val>
                                            <p:fltVal val="0"/>
                                          </p:val>
                                        </p:tav>
                                        <p:tav tm="100000">
                                          <p:val>
                                            <p:strVal val="#ppt_h"/>
                                          </p:val>
                                        </p:tav>
                                      </p:tavLst>
                                    </p:anim>
                                    <p:anim calcmode="lin" valueType="num">
                                      <p:cBhvr>
                                        <p:cTn id="49" dur="1000" fill="hold"/>
                                        <p:tgtEl>
                                          <p:spTgt spid="8195">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8195">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marL="838200" indent="-838200"/>
            <a:r>
              <a:rPr lang="de-DE" b="1"/>
              <a:t>Ørkenens dyreliv</a:t>
            </a:r>
            <a:endParaRPr lang="da-DK" b="1"/>
          </a:p>
        </p:txBody>
      </p:sp>
      <p:pic>
        <p:nvPicPr>
          <p:cNvPr id="9220" name="Picture 4" descr="%3D309449356"/>
          <p:cNvPicPr>
            <a:picLocks noChangeAspect="1" noChangeArrowheads="1"/>
          </p:cNvPicPr>
          <p:nvPr>
            <p:ph type="body" idx="1"/>
          </p:nvPr>
        </p:nvPicPr>
        <p:blipFill>
          <a:blip r:embed="rId2" cstate="print"/>
          <a:srcRect/>
          <a:stretch>
            <a:fillRect/>
          </a:stretch>
        </p:blipFill>
        <p:spPr>
          <a:xfrm>
            <a:off x="2051050" y="1773238"/>
            <a:ext cx="5257800" cy="4402137"/>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1000" fill="hold"/>
                                        <p:tgtEl>
                                          <p:spTgt spid="9218"/>
                                        </p:tgtEl>
                                        <p:attrNameLst>
                                          <p:attrName>ppt_w</p:attrName>
                                        </p:attrNameLst>
                                      </p:cBhvr>
                                      <p:tavLst>
                                        <p:tav tm="0">
                                          <p:val>
                                            <p:fltVal val="0"/>
                                          </p:val>
                                        </p:tav>
                                        <p:tav tm="100000">
                                          <p:val>
                                            <p:strVal val="#ppt_w"/>
                                          </p:val>
                                        </p:tav>
                                      </p:tavLst>
                                    </p:anim>
                                    <p:anim calcmode="lin" valueType="num">
                                      <p:cBhvr>
                                        <p:cTn id="8" dur="1000" fill="hold"/>
                                        <p:tgtEl>
                                          <p:spTgt spid="9218"/>
                                        </p:tgtEl>
                                        <p:attrNameLst>
                                          <p:attrName>ppt_h</p:attrName>
                                        </p:attrNameLst>
                                      </p:cBhvr>
                                      <p:tavLst>
                                        <p:tav tm="0">
                                          <p:val>
                                            <p:fltVal val="0"/>
                                          </p:val>
                                        </p:tav>
                                        <p:tav tm="100000">
                                          <p:val>
                                            <p:strVal val="#ppt_h"/>
                                          </p:val>
                                        </p:tav>
                                      </p:tavLst>
                                    </p:anim>
                                    <p:anim calcmode="lin" valueType="num">
                                      <p:cBhvr>
                                        <p:cTn id="9" dur="1000" fill="hold"/>
                                        <p:tgtEl>
                                          <p:spTgt spid="921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921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9220"/>
                                        </p:tgtEl>
                                        <p:attrNameLst>
                                          <p:attrName>style.visibility</p:attrName>
                                        </p:attrNameLst>
                                      </p:cBhvr>
                                      <p:to>
                                        <p:strVal val="visible"/>
                                      </p:to>
                                    </p:set>
                                    <p:anim calcmode="lin" valueType="num">
                                      <p:cBhvr>
                                        <p:cTn id="15" dur="1000" fill="hold"/>
                                        <p:tgtEl>
                                          <p:spTgt spid="9220"/>
                                        </p:tgtEl>
                                        <p:attrNameLst>
                                          <p:attrName>ppt_w</p:attrName>
                                        </p:attrNameLst>
                                      </p:cBhvr>
                                      <p:tavLst>
                                        <p:tav tm="0">
                                          <p:val>
                                            <p:fltVal val="0"/>
                                          </p:val>
                                        </p:tav>
                                        <p:tav tm="100000">
                                          <p:val>
                                            <p:strVal val="#ppt_w"/>
                                          </p:val>
                                        </p:tav>
                                      </p:tavLst>
                                    </p:anim>
                                    <p:anim calcmode="lin" valueType="num">
                                      <p:cBhvr>
                                        <p:cTn id="16" dur="1000" fill="hold"/>
                                        <p:tgtEl>
                                          <p:spTgt spid="9220"/>
                                        </p:tgtEl>
                                        <p:attrNameLst>
                                          <p:attrName>ppt_h</p:attrName>
                                        </p:attrNameLst>
                                      </p:cBhvr>
                                      <p:tavLst>
                                        <p:tav tm="0">
                                          <p:val>
                                            <p:fltVal val="0"/>
                                          </p:val>
                                        </p:tav>
                                        <p:tav tm="100000">
                                          <p:val>
                                            <p:strVal val="#ppt_h"/>
                                          </p:val>
                                        </p:tav>
                                      </p:tavLst>
                                    </p:anim>
                                    <p:anim calcmode="lin" valueType="num">
                                      <p:cBhvr>
                                        <p:cTn id="17" dur="1000" fill="hold"/>
                                        <p:tgtEl>
                                          <p:spTgt spid="9220"/>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922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108</TotalTime>
  <Words>727</Words>
  <Application>Microsoft Office PowerPoint</Application>
  <PresentationFormat>On-screen Show (4:3)</PresentationFormat>
  <Paragraphs>61</Paragraphs>
  <Slides>11</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11</vt:i4>
      </vt:variant>
    </vt:vector>
  </HeadingPairs>
  <TitlesOfParts>
    <vt:vector size="13" baseType="lpstr">
      <vt:lpstr>Arial</vt:lpstr>
      <vt:lpstr>Standarddesign</vt:lpstr>
      <vt:lpstr>Globale økosystemer</vt:lpstr>
      <vt:lpstr>Globale økosystemer.</vt:lpstr>
      <vt:lpstr>Ørkenens særlige kendetegn,udbredelse  og beliggenhed</vt:lpstr>
      <vt:lpstr>Ørkenens klima</vt:lpstr>
      <vt:lpstr>Ørkenens klima</vt:lpstr>
      <vt:lpstr>Ørkenens planteliv </vt:lpstr>
      <vt:lpstr>Ørkenens planteliv </vt:lpstr>
      <vt:lpstr>Ørkenens dyreliv</vt:lpstr>
      <vt:lpstr>Ørkenens dyreliv</vt:lpstr>
      <vt:lpstr>Ørkenens menneskeliv </vt:lpstr>
      <vt:lpstr>Min konklusion </vt:lpstr>
    </vt:vector>
  </TitlesOfParts>
  <Company>private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Globale økosystemer</dc:title>
  <dc:creator>Susanne</dc:creator>
  <cp:lastModifiedBy>Christina</cp:lastModifiedBy>
  <cp:revision>5</cp:revision>
  <dcterms:created xsi:type="dcterms:W3CDTF">2009-11-29T16:42:22Z</dcterms:created>
  <dcterms:modified xsi:type="dcterms:W3CDTF">2010-05-06T10:25:22Z</dcterms:modified>
</cp:coreProperties>
</file>